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671" r:id="rId2"/>
    <p:sldId id="259" r:id="rId3"/>
    <p:sldId id="676" r:id="rId4"/>
    <p:sldId id="677" r:id="rId5"/>
    <p:sldId id="675" r:id="rId6"/>
    <p:sldId id="678" r:id="rId7"/>
    <p:sldId id="679" r:id="rId8"/>
    <p:sldId id="680" r:id="rId9"/>
    <p:sldId id="681" r:id="rId10"/>
    <p:sldId id="264" r:id="rId11"/>
    <p:sldId id="265" r:id="rId12"/>
    <p:sldId id="717" r:id="rId13"/>
    <p:sldId id="263" r:id="rId14"/>
    <p:sldId id="682" r:id="rId15"/>
    <p:sldId id="672" r:id="rId16"/>
    <p:sldId id="277" r:id="rId17"/>
    <p:sldId id="278" r:id="rId18"/>
    <p:sldId id="279" r:id="rId19"/>
    <p:sldId id="280" r:id="rId20"/>
    <p:sldId id="683" r:id="rId21"/>
    <p:sldId id="687" r:id="rId22"/>
    <p:sldId id="257" r:id="rId23"/>
    <p:sldId id="689" r:id="rId24"/>
    <p:sldId id="706" r:id="rId25"/>
    <p:sldId id="693" r:id="rId26"/>
    <p:sldId id="700" r:id="rId27"/>
    <p:sldId id="701" r:id="rId28"/>
    <p:sldId id="702" r:id="rId29"/>
    <p:sldId id="703" r:id="rId30"/>
    <p:sldId id="705" r:id="rId31"/>
    <p:sldId id="707" r:id="rId32"/>
    <p:sldId id="708" r:id="rId33"/>
    <p:sldId id="712" r:id="rId34"/>
    <p:sldId id="713" r:id="rId35"/>
    <p:sldId id="716" r:id="rId36"/>
    <p:sldId id="714" r:id="rId37"/>
    <p:sldId id="690" r:id="rId38"/>
    <p:sldId id="691" r:id="rId39"/>
    <p:sldId id="674" r:id="rId40"/>
    <p:sldId id="258" r:id="rId4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9E480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6" autoAdjust="0"/>
    <p:restoredTop sz="90292" autoAdjust="0"/>
  </p:normalViewPr>
  <p:slideViewPr>
    <p:cSldViewPr snapToGrid="0">
      <p:cViewPr varScale="1">
        <p:scale>
          <a:sx n="77" d="100"/>
          <a:sy n="77" d="100"/>
        </p:scale>
        <p:origin x="85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ZS-NR-IQA on LIVE dataset</a:t>
            </a:r>
            <a:br>
              <a:rPr lang="en-US" dirty="0"/>
            </a:br>
            <a:r>
              <a:rPr lang="en-US" dirty="0"/>
              <a:t>(SROCC/PLCC = 0.27/0.34)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Sheet1!$A$2:$A$780</c:f>
              <c:numCache>
                <c:formatCode>General</c:formatCode>
                <c:ptCount val="779"/>
                <c:pt idx="0">
                  <c:v>-0.127700001001358</c:v>
                </c:pt>
                <c:pt idx="1">
                  <c:v>-0.19460000097751601</c:v>
                </c:pt>
                <c:pt idx="2">
                  <c:v>-2.6400001049041699</c:v>
                </c:pt>
                <c:pt idx="3">
                  <c:v>3.21429991722106</c:v>
                </c:pt>
                <c:pt idx="4">
                  <c:v>3.21970009803771</c:v>
                </c:pt>
                <c:pt idx="5">
                  <c:v>3.3915998935699401</c:v>
                </c:pt>
                <c:pt idx="6">
                  <c:v>3.8891000747680602</c:v>
                </c:pt>
                <c:pt idx="7">
                  <c:v>3.9212000370025599</c:v>
                </c:pt>
                <c:pt idx="8">
                  <c:v>4.32690000534057</c:v>
                </c:pt>
                <c:pt idx="9">
                  <c:v>4.4952001571655202</c:v>
                </c:pt>
                <c:pt idx="10">
                  <c:v>5.0040001869201598</c:v>
                </c:pt>
                <c:pt idx="11">
                  <c:v>5.0694999694824201</c:v>
                </c:pt>
                <c:pt idx="12">
                  <c:v>5.3085999488830504</c:v>
                </c:pt>
                <c:pt idx="13">
                  <c:v>5.3260002136230398</c:v>
                </c:pt>
                <c:pt idx="14">
                  <c:v>5.5141000747680602</c:v>
                </c:pt>
                <c:pt idx="15">
                  <c:v>5.5444002151489196</c:v>
                </c:pt>
                <c:pt idx="16">
                  <c:v>5.6515002250671298</c:v>
                </c:pt>
                <c:pt idx="17">
                  <c:v>5.9096999168395996</c:v>
                </c:pt>
                <c:pt idx="18">
                  <c:v>5.93279981613159</c:v>
                </c:pt>
                <c:pt idx="19">
                  <c:v>6.1532001495361301</c:v>
                </c:pt>
                <c:pt idx="20">
                  <c:v>6.32079982757568</c:v>
                </c:pt>
                <c:pt idx="21">
                  <c:v>6.6013998985290501</c:v>
                </c:pt>
                <c:pt idx="22">
                  <c:v>6.7244000434875399</c:v>
                </c:pt>
                <c:pt idx="23">
                  <c:v>6.8273000717162997</c:v>
                </c:pt>
                <c:pt idx="24">
                  <c:v>6.8371000289916903</c:v>
                </c:pt>
                <c:pt idx="25">
                  <c:v>6.9169001579284597</c:v>
                </c:pt>
                <c:pt idx="26">
                  <c:v>7.02729988098144</c:v>
                </c:pt>
                <c:pt idx="27">
                  <c:v>7.20529985427856</c:v>
                </c:pt>
                <c:pt idx="28">
                  <c:v>7.2344999313354403</c:v>
                </c:pt>
                <c:pt idx="29">
                  <c:v>7.2473001480102504</c:v>
                </c:pt>
                <c:pt idx="30">
                  <c:v>7.5574998855590803</c:v>
                </c:pt>
                <c:pt idx="31">
                  <c:v>7.69229984283447</c:v>
                </c:pt>
                <c:pt idx="32">
                  <c:v>7.8803000450134197</c:v>
                </c:pt>
                <c:pt idx="33">
                  <c:v>8.0494003295898402</c:v>
                </c:pt>
                <c:pt idx="34">
                  <c:v>8.0594997406005806</c:v>
                </c:pt>
                <c:pt idx="35">
                  <c:v>8.0669002532958896</c:v>
                </c:pt>
                <c:pt idx="36">
                  <c:v>8.3163995742797798</c:v>
                </c:pt>
                <c:pt idx="37">
                  <c:v>8.4069004058837802</c:v>
                </c:pt>
                <c:pt idx="38">
                  <c:v>8.5479001998901296</c:v>
                </c:pt>
                <c:pt idx="39">
                  <c:v>8.6134996414184499</c:v>
                </c:pt>
                <c:pt idx="40">
                  <c:v>8.6231002807617099</c:v>
                </c:pt>
                <c:pt idx="41">
                  <c:v>8.9345998764037997</c:v>
                </c:pt>
                <c:pt idx="42">
                  <c:v>9.1742000579833896</c:v>
                </c:pt>
                <c:pt idx="43">
                  <c:v>9.2834997177124006</c:v>
                </c:pt>
                <c:pt idx="44">
                  <c:v>9.3472003936767507</c:v>
                </c:pt>
                <c:pt idx="45">
                  <c:v>9.3475999832153303</c:v>
                </c:pt>
                <c:pt idx="46">
                  <c:v>9.4265003204345703</c:v>
                </c:pt>
                <c:pt idx="47">
                  <c:v>9.4716997146606392</c:v>
                </c:pt>
                <c:pt idx="48">
                  <c:v>9.5167999267578107</c:v>
                </c:pt>
                <c:pt idx="49">
                  <c:v>9.8083000183105398</c:v>
                </c:pt>
                <c:pt idx="50">
                  <c:v>10.0881996154785</c:v>
                </c:pt>
                <c:pt idx="51">
                  <c:v>10.109299659729</c:v>
                </c:pt>
                <c:pt idx="52">
                  <c:v>10.138999938964799</c:v>
                </c:pt>
                <c:pt idx="53">
                  <c:v>10.139300346374499</c:v>
                </c:pt>
                <c:pt idx="54">
                  <c:v>10.226300239562899</c:v>
                </c:pt>
                <c:pt idx="55">
                  <c:v>10.2347002029418</c:v>
                </c:pt>
                <c:pt idx="56">
                  <c:v>10.252499580383301</c:v>
                </c:pt>
                <c:pt idx="57">
                  <c:v>10.4925003051757</c:v>
                </c:pt>
                <c:pt idx="58">
                  <c:v>10.554100036621</c:v>
                </c:pt>
                <c:pt idx="59">
                  <c:v>10.620100021362299</c:v>
                </c:pt>
                <c:pt idx="60">
                  <c:v>10.712699890136699</c:v>
                </c:pt>
                <c:pt idx="61">
                  <c:v>10.833399772644</c:v>
                </c:pt>
                <c:pt idx="62">
                  <c:v>10.886899948120099</c:v>
                </c:pt>
                <c:pt idx="63">
                  <c:v>10.904299736022899</c:v>
                </c:pt>
                <c:pt idx="64">
                  <c:v>11.0179996490478</c:v>
                </c:pt>
                <c:pt idx="65">
                  <c:v>11.0213003158569</c:v>
                </c:pt>
                <c:pt idx="66">
                  <c:v>11.035300254821699</c:v>
                </c:pt>
                <c:pt idx="67">
                  <c:v>11.0373001098632</c:v>
                </c:pt>
                <c:pt idx="68">
                  <c:v>11.099100112915</c:v>
                </c:pt>
                <c:pt idx="69">
                  <c:v>11.166500091552701</c:v>
                </c:pt>
                <c:pt idx="70">
                  <c:v>11.312100410461399</c:v>
                </c:pt>
                <c:pt idx="71">
                  <c:v>11.3247003555297</c:v>
                </c:pt>
                <c:pt idx="72">
                  <c:v>11.3390998840332</c:v>
                </c:pt>
                <c:pt idx="73">
                  <c:v>11.4696998596191</c:v>
                </c:pt>
                <c:pt idx="74">
                  <c:v>11.714599609375</c:v>
                </c:pt>
                <c:pt idx="75">
                  <c:v>11.715600013732899</c:v>
                </c:pt>
                <c:pt idx="76">
                  <c:v>11.739899635314901</c:v>
                </c:pt>
                <c:pt idx="77">
                  <c:v>12.0050001144409</c:v>
                </c:pt>
                <c:pt idx="78">
                  <c:v>12.1167001724243</c:v>
                </c:pt>
                <c:pt idx="79">
                  <c:v>12.137800216674799</c:v>
                </c:pt>
                <c:pt idx="80">
                  <c:v>12.158300399780201</c:v>
                </c:pt>
                <c:pt idx="81">
                  <c:v>12.3002004623413</c:v>
                </c:pt>
                <c:pt idx="82">
                  <c:v>12.5233001708984</c:v>
                </c:pt>
                <c:pt idx="83">
                  <c:v>12.5649003982543</c:v>
                </c:pt>
                <c:pt idx="84">
                  <c:v>12.5649003982543</c:v>
                </c:pt>
                <c:pt idx="85">
                  <c:v>12.654100418090801</c:v>
                </c:pt>
                <c:pt idx="86">
                  <c:v>12.692099571228001</c:v>
                </c:pt>
                <c:pt idx="87">
                  <c:v>12.8027000427246</c:v>
                </c:pt>
                <c:pt idx="88">
                  <c:v>12.8680000305175</c:v>
                </c:pt>
                <c:pt idx="89">
                  <c:v>13.033499717712401</c:v>
                </c:pt>
                <c:pt idx="90">
                  <c:v>13.035300254821699</c:v>
                </c:pt>
                <c:pt idx="91">
                  <c:v>13.2667999267578</c:v>
                </c:pt>
                <c:pt idx="92">
                  <c:v>13.3155002593994</c:v>
                </c:pt>
                <c:pt idx="93">
                  <c:v>13.494999885559</c:v>
                </c:pt>
                <c:pt idx="94">
                  <c:v>13.5010995864868</c:v>
                </c:pt>
                <c:pt idx="95">
                  <c:v>13.649600028991699</c:v>
                </c:pt>
                <c:pt idx="96">
                  <c:v>13.6668996810913</c:v>
                </c:pt>
                <c:pt idx="97">
                  <c:v>13.7032003402709</c:v>
                </c:pt>
                <c:pt idx="98">
                  <c:v>13.7206001281738</c:v>
                </c:pt>
                <c:pt idx="99">
                  <c:v>13.7728004455566</c:v>
                </c:pt>
                <c:pt idx="100">
                  <c:v>14.344799995422299</c:v>
                </c:pt>
                <c:pt idx="101">
                  <c:v>14.4305000305175</c:v>
                </c:pt>
                <c:pt idx="102">
                  <c:v>14.4806003570556</c:v>
                </c:pt>
                <c:pt idx="103">
                  <c:v>14.523200035095201</c:v>
                </c:pt>
                <c:pt idx="104">
                  <c:v>14.621999740600501</c:v>
                </c:pt>
                <c:pt idx="105">
                  <c:v>14.7260999679565</c:v>
                </c:pt>
                <c:pt idx="106">
                  <c:v>14.731599807739199</c:v>
                </c:pt>
                <c:pt idx="107">
                  <c:v>14.7754001617431</c:v>
                </c:pt>
                <c:pt idx="108">
                  <c:v>14.884900093078601</c:v>
                </c:pt>
                <c:pt idx="109">
                  <c:v>15.0355997085571</c:v>
                </c:pt>
                <c:pt idx="110">
                  <c:v>15.137599945068301</c:v>
                </c:pt>
                <c:pt idx="111">
                  <c:v>15.147100448608301</c:v>
                </c:pt>
                <c:pt idx="112">
                  <c:v>15.242799758911101</c:v>
                </c:pt>
                <c:pt idx="113">
                  <c:v>15.271400451660099</c:v>
                </c:pt>
                <c:pt idx="114">
                  <c:v>15.3886003494262</c:v>
                </c:pt>
                <c:pt idx="115">
                  <c:v>15.5129995346069</c:v>
                </c:pt>
                <c:pt idx="116">
                  <c:v>15.5370998382568</c:v>
                </c:pt>
                <c:pt idx="117">
                  <c:v>15.7831001281738</c:v>
                </c:pt>
                <c:pt idx="118">
                  <c:v>15.8044996261596</c:v>
                </c:pt>
                <c:pt idx="119">
                  <c:v>15.8218002319335</c:v>
                </c:pt>
                <c:pt idx="120">
                  <c:v>15.998499870300201</c:v>
                </c:pt>
                <c:pt idx="121">
                  <c:v>16.083400726318299</c:v>
                </c:pt>
                <c:pt idx="122">
                  <c:v>16.145200729370099</c:v>
                </c:pt>
                <c:pt idx="123">
                  <c:v>16.429100036621001</c:v>
                </c:pt>
                <c:pt idx="124">
                  <c:v>16.644100189208899</c:v>
                </c:pt>
                <c:pt idx="125">
                  <c:v>16.917699813842699</c:v>
                </c:pt>
                <c:pt idx="126">
                  <c:v>17.103500366210898</c:v>
                </c:pt>
                <c:pt idx="127">
                  <c:v>17.1564006805419</c:v>
                </c:pt>
                <c:pt idx="128">
                  <c:v>17.7506008148193</c:v>
                </c:pt>
                <c:pt idx="129">
                  <c:v>17.7805995941162</c:v>
                </c:pt>
                <c:pt idx="130">
                  <c:v>18.028600692748999</c:v>
                </c:pt>
                <c:pt idx="131">
                  <c:v>18.143100738525298</c:v>
                </c:pt>
                <c:pt idx="132">
                  <c:v>18.148399353027301</c:v>
                </c:pt>
                <c:pt idx="133">
                  <c:v>18.5631008148193</c:v>
                </c:pt>
                <c:pt idx="134">
                  <c:v>18.611099243163999</c:v>
                </c:pt>
                <c:pt idx="135">
                  <c:v>18.638799667358398</c:v>
                </c:pt>
                <c:pt idx="136">
                  <c:v>19.021400451660099</c:v>
                </c:pt>
                <c:pt idx="137">
                  <c:v>19.465799331665</c:v>
                </c:pt>
                <c:pt idx="138">
                  <c:v>19.5100994110107</c:v>
                </c:pt>
                <c:pt idx="139">
                  <c:v>19.717500686645501</c:v>
                </c:pt>
                <c:pt idx="140">
                  <c:v>19.8195991516113</c:v>
                </c:pt>
                <c:pt idx="141">
                  <c:v>19.871599197387599</c:v>
                </c:pt>
                <c:pt idx="142">
                  <c:v>19.914800643920898</c:v>
                </c:pt>
                <c:pt idx="143">
                  <c:v>20.007499694824201</c:v>
                </c:pt>
                <c:pt idx="144">
                  <c:v>20.198900222778299</c:v>
                </c:pt>
                <c:pt idx="145">
                  <c:v>20.295900344848601</c:v>
                </c:pt>
                <c:pt idx="146">
                  <c:v>20.381700515746999</c:v>
                </c:pt>
                <c:pt idx="147">
                  <c:v>20.4216995239257</c:v>
                </c:pt>
                <c:pt idx="148">
                  <c:v>20.51070022583</c:v>
                </c:pt>
                <c:pt idx="149">
                  <c:v>20.5230998992919</c:v>
                </c:pt>
                <c:pt idx="150">
                  <c:v>20.527500152587798</c:v>
                </c:pt>
                <c:pt idx="151">
                  <c:v>20.566999435424801</c:v>
                </c:pt>
                <c:pt idx="152">
                  <c:v>20.694999694824201</c:v>
                </c:pt>
                <c:pt idx="153">
                  <c:v>20.6963996887207</c:v>
                </c:pt>
                <c:pt idx="154">
                  <c:v>20.8987007141113</c:v>
                </c:pt>
                <c:pt idx="155">
                  <c:v>20.934099197387599</c:v>
                </c:pt>
                <c:pt idx="156">
                  <c:v>20.9811992645263</c:v>
                </c:pt>
                <c:pt idx="157">
                  <c:v>21.111400604248001</c:v>
                </c:pt>
                <c:pt idx="158">
                  <c:v>21.195299148559499</c:v>
                </c:pt>
                <c:pt idx="159">
                  <c:v>21.236900329589801</c:v>
                </c:pt>
                <c:pt idx="160">
                  <c:v>21.246299743652301</c:v>
                </c:pt>
                <c:pt idx="161">
                  <c:v>21.322099685668899</c:v>
                </c:pt>
                <c:pt idx="162">
                  <c:v>21.371700286865199</c:v>
                </c:pt>
                <c:pt idx="163">
                  <c:v>21.419399261474599</c:v>
                </c:pt>
                <c:pt idx="164">
                  <c:v>21.4570999145507</c:v>
                </c:pt>
                <c:pt idx="165">
                  <c:v>21.610500335693299</c:v>
                </c:pt>
                <c:pt idx="166">
                  <c:v>21.6623001098632</c:v>
                </c:pt>
                <c:pt idx="167">
                  <c:v>21.680299758911101</c:v>
                </c:pt>
                <c:pt idx="168">
                  <c:v>21.907699584960898</c:v>
                </c:pt>
                <c:pt idx="169">
                  <c:v>21.927900314331001</c:v>
                </c:pt>
                <c:pt idx="170">
                  <c:v>22.0006008148193</c:v>
                </c:pt>
                <c:pt idx="171">
                  <c:v>22.149299621581999</c:v>
                </c:pt>
                <c:pt idx="172">
                  <c:v>22.217500686645501</c:v>
                </c:pt>
                <c:pt idx="173">
                  <c:v>22.3103008270263</c:v>
                </c:pt>
                <c:pt idx="174">
                  <c:v>22.4612007141113</c:v>
                </c:pt>
                <c:pt idx="175">
                  <c:v>22.538799285888601</c:v>
                </c:pt>
                <c:pt idx="176">
                  <c:v>22.839000701904201</c:v>
                </c:pt>
                <c:pt idx="177">
                  <c:v>22.8414001464843</c:v>
                </c:pt>
                <c:pt idx="178">
                  <c:v>22.8584995269775</c:v>
                </c:pt>
                <c:pt idx="179">
                  <c:v>22.884899139404201</c:v>
                </c:pt>
                <c:pt idx="180">
                  <c:v>22.963600158691399</c:v>
                </c:pt>
                <c:pt idx="181">
                  <c:v>23.038600921630799</c:v>
                </c:pt>
                <c:pt idx="182">
                  <c:v>23.258800506591701</c:v>
                </c:pt>
                <c:pt idx="183">
                  <c:v>23.365900039672798</c:v>
                </c:pt>
                <c:pt idx="184">
                  <c:v>23.508399963378899</c:v>
                </c:pt>
                <c:pt idx="185">
                  <c:v>23.7478008270263</c:v>
                </c:pt>
                <c:pt idx="186">
                  <c:v>23.835100173950099</c:v>
                </c:pt>
                <c:pt idx="187">
                  <c:v>24.0902996063232</c:v>
                </c:pt>
                <c:pt idx="188">
                  <c:v>24.308599472045898</c:v>
                </c:pt>
                <c:pt idx="189">
                  <c:v>24.486900329589801</c:v>
                </c:pt>
                <c:pt idx="190">
                  <c:v>24.492700576782202</c:v>
                </c:pt>
                <c:pt idx="191">
                  <c:v>24.8265991210937</c:v>
                </c:pt>
                <c:pt idx="192">
                  <c:v>24.912900924682599</c:v>
                </c:pt>
                <c:pt idx="193">
                  <c:v>25.222799301147401</c:v>
                </c:pt>
                <c:pt idx="194">
                  <c:v>25.460800170898398</c:v>
                </c:pt>
                <c:pt idx="195">
                  <c:v>25.723899841308501</c:v>
                </c:pt>
                <c:pt idx="196">
                  <c:v>25.838199615478501</c:v>
                </c:pt>
                <c:pt idx="197">
                  <c:v>25.854200363159102</c:v>
                </c:pt>
                <c:pt idx="198">
                  <c:v>26.079500198364201</c:v>
                </c:pt>
                <c:pt idx="199">
                  <c:v>26.1856994628906</c:v>
                </c:pt>
                <c:pt idx="200">
                  <c:v>26.214199066162099</c:v>
                </c:pt>
                <c:pt idx="201">
                  <c:v>26.588199615478501</c:v>
                </c:pt>
                <c:pt idx="202">
                  <c:v>26.665399551391602</c:v>
                </c:pt>
                <c:pt idx="203">
                  <c:v>26.7182006835937</c:v>
                </c:pt>
                <c:pt idx="204">
                  <c:v>26.810400009155199</c:v>
                </c:pt>
                <c:pt idx="205">
                  <c:v>26.937999725341701</c:v>
                </c:pt>
                <c:pt idx="206">
                  <c:v>26.960399627685501</c:v>
                </c:pt>
                <c:pt idx="207">
                  <c:v>26.989599227905199</c:v>
                </c:pt>
                <c:pt idx="208">
                  <c:v>27.122900009155199</c:v>
                </c:pt>
                <c:pt idx="209">
                  <c:v>27.261999130248999</c:v>
                </c:pt>
                <c:pt idx="210">
                  <c:v>27.265499114990199</c:v>
                </c:pt>
                <c:pt idx="211">
                  <c:v>27.4381008148193</c:v>
                </c:pt>
                <c:pt idx="212">
                  <c:v>27.514600753784102</c:v>
                </c:pt>
                <c:pt idx="213">
                  <c:v>27.9139003753662</c:v>
                </c:pt>
                <c:pt idx="214">
                  <c:v>28.180900573730401</c:v>
                </c:pt>
                <c:pt idx="215">
                  <c:v>28.459199905395501</c:v>
                </c:pt>
                <c:pt idx="216">
                  <c:v>28.507900238037099</c:v>
                </c:pt>
                <c:pt idx="217">
                  <c:v>28.550300598144499</c:v>
                </c:pt>
                <c:pt idx="218">
                  <c:v>28.617200851440401</c:v>
                </c:pt>
                <c:pt idx="219">
                  <c:v>28.797300338745099</c:v>
                </c:pt>
                <c:pt idx="220">
                  <c:v>28.82200050354</c:v>
                </c:pt>
                <c:pt idx="221">
                  <c:v>28.910299301147401</c:v>
                </c:pt>
                <c:pt idx="222">
                  <c:v>28.944999694824201</c:v>
                </c:pt>
                <c:pt idx="223">
                  <c:v>29.0464992523193</c:v>
                </c:pt>
                <c:pt idx="224">
                  <c:v>29.051599502563398</c:v>
                </c:pt>
                <c:pt idx="225">
                  <c:v>29.190700531005799</c:v>
                </c:pt>
                <c:pt idx="226">
                  <c:v>29.3185005187988</c:v>
                </c:pt>
                <c:pt idx="227">
                  <c:v>29.3922004699707</c:v>
                </c:pt>
                <c:pt idx="228">
                  <c:v>29.7070999145507</c:v>
                </c:pt>
                <c:pt idx="229">
                  <c:v>29.8412990570068</c:v>
                </c:pt>
                <c:pt idx="230">
                  <c:v>29.918600082397401</c:v>
                </c:pt>
                <c:pt idx="231">
                  <c:v>29.9468994140625</c:v>
                </c:pt>
                <c:pt idx="232">
                  <c:v>30.002599716186499</c:v>
                </c:pt>
                <c:pt idx="233">
                  <c:v>30.075199127197202</c:v>
                </c:pt>
                <c:pt idx="234">
                  <c:v>30.248800277709901</c:v>
                </c:pt>
                <c:pt idx="235">
                  <c:v>30.4216995239257</c:v>
                </c:pt>
                <c:pt idx="236">
                  <c:v>30.514400482177699</c:v>
                </c:pt>
                <c:pt idx="237">
                  <c:v>30.5193996429443</c:v>
                </c:pt>
                <c:pt idx="238">
                  <c:v>30.570699691772401</c:v>
                </c:pt>
                <c:pt idx="239">
                  <c:v>30.6998996734619</c:v>
                </c:pt>
                <c:pt idx="240">
                  <c:v>30.780199050903299</c:v>
                </c:pt>
                <c:pt idx="241">
                  <c:v>30.8861999511718</c:v>
                </c:pt>
                <c:pt idx="242">
                  <c:v>31.059900283813398</c:v>
                </c:pt>
                <c:pt idx="243">
                  <c:v>31.1706008911132</c:v>
                </c:pt>
                <c:pt idx="244">
                  <c:v>31.249900817871001</c:v>
                </c:pt>
                <c:pt idx="245">
                  <c:v>31.277500152587798</c:v>
                </c:pt>
                <c:pt idx="246">
                  <c:v>32.009899139404297</c:v>
                </c:pt>
                <c:pt idx="247">
                  <c:v>32.255699157714801</c:v>
                </c:pt>
                <c:pt idx="248">
                  <c:v>32.288799285888601</c:v>
                </c:pt>
                <c:pt idx="249">
                  <c:v>32.455299377441399</c:v>
                </c:pt>
                <c:pt idx="250">
                  <c:v>32.713100433349602</c:v>
                </c:pt>
                <c:pt idx="251">
                  <c:v>32.754600524902301</c:v>
                </c:pt>
                <c:pt idx="252">
                  <c:v>33.024600982666001</c:v>
                </c:pt>
                <c:pt idx="253">
                  <c:v>33.111801147460902</c:v>
                </c:pt>
                <c:pt idx="254">
                  <c:v>33.162101745605398</c:v>
                </c:pt>
                <c:pt idx="255">
                  <c:v>33.196998596191399</c:v>
                </c:pt>
                <c:pt idx="256">
                  <c:v>33.240501403808501</c:v>
                </c:pt>
                <c:pt idx="257">
                  <c:v>33.283199310302699</c:v>
                </c:pt>
                <c:pt idx="258">
                  <c:v>33.289600372314403</c:v>
                </c:pt>
                <c:pt idx="259">
                  <c:v>33.3174018859863</c:v>
                </c:pt>
                <c:pt idx="260">
                  <c:v>33.44820022583</c:v>
                </c:pt>
                <c:pt idx="261">
                  <c:v>33.494300842285099</c:v>
                </c:pt>
                <c:pt idx="262">
                  <c:v>33.585498809814403</c:v>
                </c:pt>
                <c:pt idx="263">
                  <c:v>33.633701324462798</c:v>
                </c:pt>
                <c:pt idx="264">
                  <c:v>33.7218017578125</c:v>
                </c:pt>
                <c:pt idx="265">
                  <c:v>33.810600280761697</c:v>
                </c:pt>
                <c:pt idx="266">
                  <c:v>33.842201232910099</c:v>
                </c:pt>
                <c:pt idx="267">
                  <c:v>33.966400146484297</c:v>
                </c:pt>
                <c:pt idx="268">
                  <c:v>34.050201416015597</c:v>
                </c:pt>
                <c:pt idx="269">
                  <c:v>34.0742988586425</c:v>
                </c:pt>
                <c:pt idx="270">
                  <c:v>34.315399169921797</c:v>
                </c:pt>
                <c:pt idx="271">
                  <c:v>34.439399719238203</c:v>
                </c:pt>
                <c:pt idx="272">
                  <c:v>34.502899169921797</c:v>
                </c:pt>
                <c:pt idx="273">
                  <c:v>34.606399536132798</c:v>
                </c:pt>
                <c:pt idx="274">
                  <c:v>34.803001403808501</c:v>
                </c:pt>
                <c:pt idx="275">
                  <c:v>35.163398742675703</c:v>
                </c:pt>
                <c:pt idx="276">
                  <c:v>35.233100891113203</c:v>
                </c:pt>
                <c:pt idx="277">
                  <c:v>35.321800231933501</c:v>
                </c:pt>
                <c:pt idx="278">
                  <c:v>35.415599822997997</c:v>
                </c:pt>
                <c:pt idx="279">
                  <c:v>35.511100769042898</c:v>
                </c:pt>
                <c:pt idx="280">
                  <c:v>35.599700927734297</c:v>
                </c:pt>
                <c:pt idx="281">
                  <c:v>35.644599914550703</c:v>
                </c:pt>
                <c:pt idx="282">
                  <c:v>35.708000183105398</c:v>
                </c:pt>
                <c:pt idx="283">
                  <c:v>35.737400054931598</c:v>
                </c:pt>
                <c:pt idx="284">
                  <c:v>36.284599304199197</c:v>
                </c:pt>
                <c:pt idx="285">
                  <c:v>36.467800140380803</c:v>
                </c:pt>
                <c:pt idx="286">
                  <c:v>36.475601196288999</c:v>
                </c:pt>
                <c:pt idx="287">
                  <c:v>36.5</c:v>
                </c:pt>
                <c:pt idx="288">
                  <c:v>36.604198455810497</c:v>
                </c:pt>
                <c:pt idx="289">
                  <c:v>36.651298522949197</c:v>
                </c:pt>
                <c:pt idx="290">
                  <c:v>36.783000946044901</c:v>
                </c:pt>
                <c:pt idx="291">
                  <c:v>36.836799621582003</c:v>
                </c:pt>
                <c:pt idx="292">
                  <c:v>36.936798095703097</c:v>
                </c:pt>
                <c:pt idx="293">
                  <c:v>37.036598205566399</c:v>
                </c:pt>
                <c:pt idx="294">
                  <c:v>37.069698333740199</c:v>
                </c:pt>
                <c:pt idx="295">
                  <c:v>37.337699890136697</c:v>
                </c:pt>
                <c:pt idx="296">
                  <c:v>37.341499328613203</c:v>
                </c:pt>
                <c:pt idx="297">
                  <c:v>37.462699890136697</c:v>
                </c:pt>
                <c:pt idx="298">
                  <c:v>37.613498687744098</c:v>
                </c:pt>
                <c:pt idx="299">
                  <c:v>37.780601501464801</c:v>
                </c:pt>
                <c:pt idx="300">
                  <c:v>37.944099426269503</c:v>
                </c:pt>
                <c:pt idx="301">
                  <c:v>37.963901519775298</c:v>
                </c:pt>
                <c:pt idx="302">
                  <c:v>38.009101867675703</c:v>
                </c:pt>
                <c:pt idx="303">
                  <c:v>38.073101043701101</c:v>
                </c:pt>
                <c:pt idx="304">
                  <c:v>38.085098266601499</c:v>
                </c:pt>
                <c:pt idx="305">
                  <c:v>38.087799072265597</c:v>
                </c:pt>
                <c:pt idx="306">
                  <c:v>38.1888008117675</c:v>
                </c:pt>
                <c:pt idx="307">
                  <c:v>38.208000183105398</c:v>
                </c:pt>
                <c:pt idx="308">
                  <c:v>38.386398315429602</c:v>
                </c:pt>
                <c:pt idx="309">
                  <c:v>38.595699310302699</c:v>
                </c:pt>
                <c:pt idx="310">
                  <c:v>38.730098724365199</c:v>
                </c:pt>
                <c:pt idx="311">
                  <c:v>38.976699829101499</c:v>
                </c:pt>
                <c:pt idx="312">
                  <c:v>39.1060981750488</c:v>
                </c:pt>
                <c:pt idx="313">
                  <c:v>39.157600402832003</c:v>
                </c:pt>
                <c:pt idx="314">
                  <c:v>39.376701354980398</c:v>
                </c:pt>
                <c:pt idx="315">
                  <c:v>39.7135009765625</c:v>
                </c:pt>
                <c:pt idx="316">
                  <c:v>39.758998870849602</c:v>
                </c:pt>
                <c:pt idx="317">
                  <c:v>40.049900054931598</c:v>
                </c:pt>
                <c:pt idx="318">
                  <c:v>40.313201904296797</c:v>
                </c:pt>
                <c:pt idx="319">
                  <c:v>40.316200256347599</c:v>
                </c:pt>
                <c:pt idx="320">
                  <c:v>40.3385009765625</c:v>
                </c:pt>
                <c:pt idx="321">
                  <c:v>40.352298736572202</c:v>
                </c:pt>
                <c:pt idx="322">
                  <c:v>40.3846015930175</c:v>
                </c:pt>
                <c:pt idx="323">
                  <c:v>40.772499084472599</c:v>
                </c:pt>
                <c:pt idx="324">
                  <c:v>40.7958984375</c:v>
                </c:pt>
                <c:pt idx="325">
                  <c:v>40.949501037597599</c:v>
                </c:pt>
                <c:pt idx="326">
                  <c:v>41.0317993164062</c:v>
                </c:pt>
                <c:pt idx="327">
                  <c:v>41.035499572753899</c:v>
                </c:pt>
                <c:pt idx="328">
                  <c:v>41.284000396728501</c:v>
                </c:pt>
                <c:pt idx="329">
                  <c:v>41.317001342773402</c:v>
                </c:pt>
                <c:pt idx="330">
                  <c:v>41.362998962402301</c:v>
                </c:pt>
                <c:pt idx="331">
                  <c:v>41.367298126220703</c:v>
                </c:pt>
                <c:pt idx="332">
                  <c:v>41.420799255371001</c:v>
                </c:pt>
                <c:pt idx="333">
                  <c:v>41.468399047851499</c:v>
                </c:pt>
                <c:pt idx="334">
                  <c:v>41.479099273681598</c:v>
                </c:pt>
                <c:pt idx="335">
                  <c:v>41.545799255371001</c:v>
                </c:pt>
                <c:pt idx="336">
                  <c:v>41.622001647949197</c:v>
                </c:pt>
                <c:pt idx="337">
                  <c:v>41.631698608398402</c:v>
                </c:pt>
                <c:pt idx="338">
                  <c:v>41.9221992492675</c:v>
                </c:pt>
                <c:pt idx="339">
                  <c:v>42.043201446533203</c:v>
                </c:pt>
                <c:pt idx="340">
                  <c:v>42.127799987792898</c:v>
                </c:pt>
                <c:pt idx="341">
                  <c:v>42.271400451660099</c:v>
                </c:pt>
                <c:pt idx="342">
                  <c:v>42.369300842285099</c:v>
                </c:pt>
                <c:pt idx="343">
                  <c:v>42.393699645996001</c:v>
                </c:pt>
                <c:pt idx="344">
                  <c:v>42.418399810791001</c:v>
                </c:pt>
                <c:pt idx="345">
                  <c:v>42.497100830078097</c:v>
                </c:pt>
                <c:pt idx="346">
                  <c:v>42.538600921630803</c:v>
                </c:pt>
                <c:pt idx="347">
                  <c:v>42.576198577880803</c:v>
                </c:pt>
                <c:pt idx="348">
                  <c:v>42.614700317382798</c:v>
                </c:pt>
                <c:pt idx="349">
                  <c:v>43.039600372314403</c:v>
                </c:pt>
                <c:pt idx="350">
                  <c:v>43.117500305175703</c:v>
                </c:pt>
                <c:pt idx="351">
                  <c:v>43.224899291992102</c:v>
                </c:pt>
                <c:pt idx="352">
                  <c:v>43.264598846435497</c:v>
                </c:pt>
                <c:pt idx="353">
                  <c:v>43.298000335693303</c:v>
                </c:pt>
                <c:pt idx="354">
                  <c:v>43.3713989257812</c:v>
                </c:pt>
                <c:pt idx="355">
                  <c:v>43.422599792480398</c:v>
                </c:pt>
                <c:pt idx="356">
                  <c:v>43.592998504638601</c:v>
                </c:pt>
                <c:pt idx="357">
                  <c:v>43.6487007141113</c:v>
                </c:pt>
                <c:pt idx="358">
                  <c:v>43.661399841308501</c:v>
                </c:pt>
                <c:pt idx="359">
                  <c:v>43.696300506591797</c:v>
                </c:pt>
                <c:pt idx="360">
                  <c:v>43.9976997375488</c:v>
                </c:pt>
                <c:pt idx="361">
                  <c:v>44.745098114013601</c:v>
                </c:pt>
                <c:pt idx="362">
                  <c:v>44.776401519775298</c:v>
                </c:pt>
                <c:pt idx="363">
                  <c:v>44.781898498535099</c:v>
                </c:pt>
                <c:pt idx="364">
                  <c:v>45.004299163818303</c:v>
                </c:pt>
                <c:pt idx="365">
                  <c:v>45.105998992919901</c:v>
                </c:pt>
                <c:pt idx="366">
                  <c:v>45.1096992492675</c:v>
                </c:pt>
                <c:pt idx="367">
                  <c:v>45.654098510742102</c:v>
                </c:pt>
                <c:pt idx="368">
                  <c:v>45.679500579833899</c:v>
                </c:pt>
                <c:pt idx="369">
                  <c:v>45.771701812744098</c:v>
                </c:pt>
                <c:pt idx="370">
                  <c:v>45.8289985656738</c:v>
                </c:pt>
                <c:pt idx="371">
                  <c:v>45.8291015625</c:v>
                </c:pt>
                <c:pt idx="372">
                  <c:v>46.039699554443303</c:v>
                </c:pt>
                <c:pt idx="373">
                  <c:v>46.146800994872997</c:v>
                </c:pt>
                <c:pt idx="374">
                  <c:v>46.157199859619098</c:v>
                </c:pt>
                <c:pt idx="375">
                  <c:v>46.191398620605398</c:v>
                </c:pt>
                <c:pt idx="376">
                  <c:v>46.326099395751903</c:v>
                </c:pt>
                <c:pt idx="377">
                  <c:v>46.510601043701101</c:v>
                </c:pt>
                <c:pt idx="378">
                  <c:v>46.613998413085902</c:v>
                </c:pt>
                <c:pt idx="379">
                  <c:v>46.661399841308501</c:v>
                </c:pt>
                <c:pt idx="380">
                  <c:v>46.661598205566399</c:v>
                </c:pt>
                <c:pt idx="381">
                  <c:v>46.665000915527301</c:v>
                </c:pt>
                <c:pt idx="382">
                  <c:v>46.682399749755803</c:v>
                </c:pt>
                <c:pt idx="383">
                  <c:v>46.6841011047363</c:v>
                </c:pt>
                <c:pt idx="384">
                  <c:v>46.758598327636697</c:v>
                </c:pt>
                <c:pt idx="385">
                  <c:v>46.920101165771399</c:v>
                </c:pt>
                <c:pt idx="386">
                  <c:v>47.031501770019503</c:v>
                </c:pt>
                <c:pt idx="387">
                  <c:v>47.285900115966797</c:v>
                </c:pt>
                <c:pt idx="388">
                  <c:v>47.448398590087798</c:v>
                </c:pt>
                <c:pt idx="389">
                  <c:v>47.539798736572202</c:v>
                </c:pt>
                <c:pt idx="390">
                  <c:v>47.727401733398402</c:v>
                </c:pt>
                <c:pt idx="391">
                  <c:v>47.802501678466797</c:v>
                </c:pt>
                <c:pt idx="392">
                  <c:v>47.862400054931598</c:v>
                </c:pt>
                <c:pt idx="393">
                  <c:v>47.907798767089801</c:v>
                </c:pt>
                <c:pt idx="394">
                  <c:v>47.963199615478501</c:v>
                </c:pt>
                <c:pt idx="395">
                  <c:v>48.059898376464801</c:v>
                </c:pt>
                <c:pt idx="396">
                  <c:v>48.088901519775298</c:v>
                </c:pt>
                <c:pt idx="397">
                  <c:v>48.374698638916001</c:v>
                </c:pt>
                <c:pt idx="398">
                  <c:v>48.377799987792898</c:v>
                </c:pt>
                <c:pt idx="399">
                  <c:v>48.401699066162102</c:v>
                </c:pt>
                <c:pt idx="400">
                  <c:v>48.4682006835937</c:v>
                </c:pt>
                <c:pt idx="401">
                  <c:v>48.5281982421875</c:v>
                </c:pt>
                <c:pt idx="402">
                  <c:v>48.616199493408203</c:v>
                </c:pt>
                <c:pt idx="403">
                  <c:v>48.724498748779297</c:v>
                </c:pt>
                <c:pt idx="404">
                  <c:v>48.792598724365199</c:v>
                </c:pt>
                <c:pt idx="405">
                  <c:v>48.840801239013601</c:v>
                </c:pt>
                <c:pt idx="406">
                  <c:v>48.853199005126903</c:v>
                </c:pt>
                <c:pt idx="407">
                  <c:v>48.863700866699197</c:v>
                </c:pt>
                <c:pt idx="408">
                  <c:v>48.8692016601562</c:v>
                </c:pt>
                <c:pt idx="409">
                  <c:v>48.955600738525298</c:v>
                </c:pt>
                <c:pt idx="410">
                  <c:v>49.219898223876903</c:v>
                </c:pt>
                <c:pt idx="411">
                  <c:v>49.388698577880803</c:v>
                </c:pt>
                <c:pt idx="412">
                  <c:v>49.540599822997997</c:v>
                </c:pt>
                <c:pt idx="413">
                  <c:v>49.572601318359297</c:v>
                </c:pt>
                <c:pt idx="414">
                  <c:v>49.805000305175703</c:v>
                </c:pt>
                <c:pt idx="415">
                  <c:v>49.834201812744098</c:v>
                </c:pt>
                <c:pt idx="416">
                  <c:v>49.973098754882798</c:v>
                </c:pt>
                <c:pt idx="417">
                  <c:v>50.123199462890597</c:v>
                </c:pt>
                <c:pt idx="418">
                  <c:v>50.186599731445298</c:v>
                </c:pt>
                <c:pt idx="419">
                  <c:v>50.188899993896399</c:v>
                </c:pt>
                <c:pt idx="420">
                  <c:v>50.194301605224602</c:v>
                </c:pt>
                <c:pt idx="421">
                  <c:v>50.299999237060497</c:v>
                </c:pt>
                <c:pt idx="422">
                  <c:v>50.401199340820298</c:v>
                </c:pt>
                <c:pt idx="423">
                  <c:v>50.782901763916001</c:v>
                </c:pt>
                <c:pt idx="424">
                  <c:v>51.011398315429602</c:v>
                </c:pt>
                <c:pt idx="425">
                  <c:v>51.395999908447202</c:v>
                </c:pt>
                <c:pt idx="426">
                  <c:v>51.406700134277301</c:v>
                </c:pt>
                <c:pt idx="427">
                  <c:v>51.552398681640597</c:v>
                </c:pt>
                <c:pt idx="428">
                  <c:v>51.670200347900298</c:v>
                </c:pt>
                <c:pt idx="429">
                  <c:v>52.08980178833</c:v>
                </c:pt>
                <c:pt idx="430">
                  <c:v>52.154598236083899</c:v>
                </c:pt>
                <c:pt idx="431">
                  <c:v>52.168098449707003</c:v>
                </c:pt>
                <c:pt idx="432">
                  <c:v>52.283298492431598</c:v>
                </c:pt>
                <c:pt idx="433">
                  <c:v>52.323898315429602</c:v>
                </c:pt>
                <c:pt idx="434">
                  <c:v>52.327701568603501</c:v>
                </c:pt>
                <c:pt idx="435">
                  <c:v>52.698600769042898</c:v>
                </c:pt>
                <c:pt idx="436">
                  <c:v>52.785598754882798</c:v>
                </c:pt>
                <c:pt idx="437">
                  <c:v>52.899200439453097</c:v>
                </c:pt>
                <c:pt idx="438">
                  <c:v>52.924400329589801</c:v>
                </c:pt>
                <c:pt idx="439">
                  <c:v>53.053001403808501</c:v>
                </c:pt>
                <c:pt idx="440">
                  <c:v>53.173099517822202</c:v>
                </c:pt>
                <c:pt idx="441">
                  <c:v>53.175201416015597</c:v>
                </c:pt>
                <c:pt idx="442">
                  <c:v>53.279701232910099</c:v>
                </c:pt>
                <c:pt idx="443">
                  <c:v>53.2820014953613</c:v>
                </c:pt>
                <c:pt idx="444">
                  <c:v>53.305599212646399</c:v>
                </c:pt>
                <c:pt idx="445">
                  <c:v>53.386001586913999</c:v>
                </c:pt>
                <c:pt idx="446">
                  <c:v>53.578701019287102</c:v>
                </c:pt>
                <c:pt idx="447">
                  <c:v>53.6133003234863</c:v>
                </c:pt>
                <c:pt idx="448">
                  <c:v>53.616100311279297</c:v>
                </c:pt>
                <c:pt idx="449">
                  <c:v>53.951301574707003</c:v>
                </c:pt>
                <c:pt idx="450">
                  <c:v>54.174198150634702</c:v>
                </c:pt>
                <c:pt idx="451">
                  <c:v>54.353000640869098</c:v>
                </c:pt>
                <c:pt idx="452">
                  <c:v>54.373298645019503</c:v>
                </c:pt>
                <c:pt idx="453">
                  <c:v>54.393501281738203</c:v>
                </c:pt>
                <c:pt idx="454">
                  <c:v>54.524200439453097</c:v>
                </c:pt>
                <c:pt idx="455">
                  <c:v>54.569900512695298</c:v>
                </c:pt>
                <c:pt idx="456">
                  <c:v>54.628101348876903</c:v>
                </c:pt>
                <c:pt idx="457">
                  <c:v>54.764999389648402</c:v>
                </c:pt>
                <c:pt idx="458">
                  <c:v>54.795799255371001</c:v>
                </c:pt>
                <c:pt idx="459">
                  <c:v>55.044399261474602</c:v>
                </c:pt>
                <c:pt idx="460">
                  <c:v>55.067501068115199</c:v>
                </c:pt>
                <c:pt idx="461">
                  <c:v>55.520000457763601</c:v>
                </c:pt>
                <c:pt idx="462">
                  <c:v>55.535598754882798</c:v>
                </c:pt>
                <c:pt idx="463">
                  <c:v>55.584201812744098</c:v>
                </c:pt>
                <c:pt idx="464">
                  <c:v>55.594100952148402</c:v>
                </c:pt>
                <c:pt idx="465">
                  <c:v>55.6307983398437</c:v>
                </c:pt>
                <c:pt idx="466">
                  <c:v>55.798599243163999</c:v>
                </c:pt>
                <c:pt idx="467">
                  <c:v>55.991001129150298</c:v>
                </c:pt>
                <c:pt idx="468">
                  <c:v>56.161201477050703</c:v>
                </c:pt>
                <c:pt idx="469">
                  <c:v>56.267398834228501</c:v>
                </c:pt>
                <c:pt idx="470">
                  <c:v>56.326698303222599</c:v>
                </c:pt>
                <c:pt idx="471">
                  <c:v>56.341201782226499</c:v>
                </c:pt>
                <c:pt idx="472">
                  <c:v>56.6744995117187</c:v>
                </c:pt>
                <c:pt idx="473">
                  <c:v>57.012100219726499</c:v>
                </c:pt>
                <c:pt idx="474">
                  <c:v>57.041000366210902</c:v>
                </c:pt>
                <c:pt idx="475">
                  <c:v>57.088600158691399</c:v>
                </c:pt>
                <c:pt idx="476">
                  <c:v>57.117099761962798</c:v>
                </c:pt>
                <c:pt idx="477">
                  <c:v>57.327301025390597</c:v>
                </c:pt>
                <c:pt idx="478">
                  <c:v>57.388198852538999</c:v>
                </c:pt>
                <c:pt idx="479">
                  <c:v>57.393100738525298</c:v>
                </c:pt>
                <c:pt idx="480">
                  <c:v>57.538600921630803</c:v>
                </c:pt>
                <c:pt idx="481">
                  <c:v>57.781200408935497</c:v>
                </c:pt>
                <c:pt idx="482">
                  <c:v>57.985698699951101</c:v>
                </c:pt>
                <c:pt idx="483">
                  <c:v>58.029201507568303</c:v>
                </c:pt>
                <c:pt idx="484">
                  <c:v>58.335201263427699</c:v>
                </c:pt>
                <c:pt idx="485">
                  <c:v>58.410499572753899</c:v>
                </c:pt>
                <c:pt idx="486">
                  <c:v>58.419399261474602</c:v>
                </c:pt>
                <c:pt idx="487">
                  <c:v>58.499500274658203</c:v>
                </c:pt>
                <c:pt idx="488">
                  <c:v>58.5591011047363</c:v>
                </c:pt>
                <c:pt idx="489">
                  <c:v>58.589698791503899</c:v>
                </c:pt>
                <c:pt idx="490">
                  <c:v>58.660301208496001</c:v>
                </c:pt>
                <c:pt idx="491">
                  <c:v>58.753799438476499</c:v>
                </c:pt>
                <c:pt idx="492">
                  <c:v>58.912498474121001</c:v>
                </c:pt>
                <c:pt idx="493">
                  <c:v>59.075901031494098</c:v>
                </c:pt>
                <c:pt idx="494">
                  <c:v>59.172599792480398</c:v>
                </c:pt>
                <c:pt idx="495">
                  <c:v>59.220401763916001</c:v>
                </c:pt>
                <c:pt idx="496">
                  <c:v>59.437698364257798</c:v>
                </c:pt>
                <c:pt idx="497">
                  <c:v>59.567798614501903</c:v>
                </c:pt>
                <c:pt idx="498">
                  <c:v>59.649200439453097</c:v>
                </c:pt>
                <c:pt idx="499">
                  <c:v>59.728000640869098</c:v>
                </c:pt>
                <c:pt idx="500">
                  <c:v>59.740299224853501</c:v>
                </c:pt>
                <c:pt idx="501">
                  <c:v>59.874000549316399</c:v>
                </c:pt>
                <c:pt idx="502">
                  <c:v>60.106998443603501</c:v>
                </c:pt>
                <c:pt idx="503">
                  <c:v>60.25</c:v>
                </c:pt>
                <c:pt idx="504">
                  <c:v>60.279701232910099</c:v>
                </c:pt>
                <c:pt idx="505">
                  <c:v>60.484001159667898</c:v>
                </c:pt>
                <c:pt idx="506">
                  <c:v>60.613399505615199</c:v>
                </c:pt>
                <c:pt idx="507">
                  <c:v>60.848598480224602</c:v>
                </c:pt>
                <c:pt idx="508">
                  <c:v>60.849700927734297</c:v>
                </c:pt>
                <c:pt idx="509">
                  <c:v>60.859100341796797</c:v>
                </c:pt>
                <c:pt idx="510">
                  <c:v>61.3468017578125</c:v>
                </c:pt>
                <c:pt idx="511">
                  <c:v>61.463699340820298</c:v>
                </c:pt>
                <c:pt idx="512">
                  <c:v>61.615798950195298</c:v>
                </c:pt>
                <c:pt idx="513">
                  <c:v>61.6260986328125</c:v>
                </c:pt>
                <c:pt idx="514">
                  <c:v>61.680999755859297</c:v>
                </c:pt>
                <c:pt idx="515">
                  <c:v>61.918800354003899</c:v>
                </c:pt>
                <c:pt idx="516">
                  <c:v>61.988498687744098</c:v>
                </c:pt>
                <c:pt idx="517">
                  <c:v>62.476001739501903</c:v>
                </c:pt>
                <c:pt idx="518">
                  <c:v>62.580001831054602</c:v>
                </c:pt>
                <c:pt idx="519">
                  <c:v>62.589199066162102</c:v>
                </c:pt>
                <c:pt idx="520">
                  <c:v>62.691001892089801</c:v>
                </c:pt>
                <c:pt idx="521">
                  <c:v>62.735698699951101</c:v>
                </c:pt>
                <c:pt idx="522">
                  <c:v>62.7487983703613</c:v>
                </c:pt>
                <c:pt idx="523">
                  <c:v>62.921199798583899</c:v>
                </c:pt>
                <c:pt idx="524">
                  <c:v>62.929698944091797</c:v>
                </c:pt>
                <c:pt idx="525">
                  <c:v>62.991298675537102</c:v>
                </c:pt>
                <c:pt idx="526">
                  <c:v>63.027400970458899</c:v>
                </c:pt>
                <c:pt idx="527">
                  <c:v>63.124000549316399</c:v>
                </c:pt>
                <c:pt idx="528">
                  <c:v>63.306301116943303</c:v>
                </c:pt>
                <c:pt idx="529">
                  <c:v>63.307598114013601</c:v>
                </c:pt>
                <c:pt idx="530">
                  <c:v>63.376800537109297</c:v>
                </c:pt>
                <c:pt idx="531">
                  <c:v>63.381900787353501</c:v>
                </c:pt>
                <c:pt idx="532">
                  <c:v>63.4518013000488</c:v>
                </c:pt>
                <c:pt idx="533">
                  <c:v>63.459300994872997</c:v>
                </c:pt>
                <c:pt idx="534">
                  <c:v>63.468601226806598</c:v>
                </c:pt>
                <c:pt idx="535">
                  <c:v>63.644901275634702</c:v>
                </c:pt>
                <c:pt idx="536">
                  <c:v>63.690700531005803</c:v>
                </c:pt>
                <c:pt idx="537">
                  <c:v>63.703300476074197</c:v>
                </c:pt>
                <c:pt idx="538">
                  <c:v>64.125297546386705</c:v>
                </c:pt>
                <c:pt idx="539">
                  <c:v>64.182403564453097</c:v>
                </c:pt>
                <c:pt idx="540">
                  <c:v>64.205596923828097</c:v>
                </c:pt>
                <c:pt idx="541">
                  <c:v>64.240798950195298</c:v>
                </c:pt>
                <c:pt idx="542">
                  <c:v>64.559501647949205</c:v>
                </c:pt>
                <c:pt idx="543">
                  <c:v>64.626403808593693</c:v>
                </c:pt>
                <c:pt idx="544">
                  <c:v>64.696998596191406</c:v>
                </c:pt>
                <c:pt idx="545">
                  <c:v>64.702499389648395</c:v>
                </c:pt>
                <c:pt idx="546">
                  <c:v>64.716201782226506</c:v>
                </c:pt>
                <c:pt idx="547">
                  <c:v>64.716300964355398</c:v>
                </c:pt>
                <c:pt idx="548">
                  <c:v>64.717102050781193</c:v>
                </c:pt>
                <c:pt idx="549">
                  <c:v>64.725898742675696</c:v>
                </c:pt>
                <c:pt idx="550">
                  <c:v>64.735198974609304</c:v>
                </c:pt>
                <c:pt idx="551">
                  <c:v>64.761901855468693</c:v>
                </c:pt>
                <c:pt idx="552">
                  <c:v>64.806098937988196</c:v>
                </c:pt>
                <c:pt idx="553">
                  <c:v>65.078300476074205</c:v>
                </c:pt>
                <c:pt idx="554">
                  <c:v>65.206298828125</c:v>
                </c:pt>
                <c:pt idx="555">
                  <c:v>65.231101989746094</c:v>
                </c:pt>
                <c:pt idx="556">
                  <c:v>65.452003479003906</c:v>
                </c:pt>
                <c:pt idx="557">
                  <c:v>65.495201110839801</c:v>
                </c:pt>
                <c:pt idx="558">
                  <c:v>65.582801818847599</c:v>
                </c:pt>
                <c:pt idx="559">
                  <c:v>65.707000732421804</c:v>
                </c:pt>
                <c:pt idx="560">
                  <c:v>65.824996948242102</c:v>
                </c:pt>
                <c:pt idx="561">
                  <c:v>65.857597351074205</c:v>
                </c:pt>
                <c:pt idx="562">
                  <c:v>66.044197082519503</c:v>
                </c:pt>
                <c:pt idx="563">
                  <c:v>66.531700134277301</c:v>
                </c:pt>
                <c:pt idx="564">
                  <c:v>67.090499877929602</c:v>
                </c:pt>
                <c:pt idx="565">
                  <c:v>67.113998413085895</c:v>
                </c:pt>
                <c:pt idx="566">
                  <c:v>67.194396972656193</c:v>
                </c:pt>
                <c:pt idx="567">
                  <c:v>67.402801513671804</c:v>
                </c:pt>
                <c:pt idx="568">
                  <c:v>67.465301513671804</c:v>
                </c:pt>
                <c:pt idx="569">
                  <c:v>67.583999633789006</c:v>
                </c:pt>
                <c:pt idx="570">
                  <c:v>67.626502990722599</c:v>
                </c:pt>
                <c:pt idx="571">
                  <c:v>67.639701843261705</c:v>
                </c:pt>
                <c:pt idx="572">
                  <c:v>67.648002624511705</c:v>
                </c:pt>
                <c:pt idx="573">
                  <c:v>67.696800231933594</c:v>
                </c:pt>
                <c:pt idx="574">
                  <c:v>67.778099060058594</c:v>
                </c:pt>
                <c:pt idx="575">
                  <c:v>67.837699890136705</c:v>
                </c:pt>
                <c:pt idx="576">
                  <c:v>67.963203430175696</c:v>
                </c:pt>
                <c:pt idx="577">
                  <c:v>68.0166015625</c:v>
                </c:pt>
                <c:pt idx="578">
                  <c:v>68.145202636718693</c:v>
                </c:pt>
                <c:pt idx="579">
                  <c:v>68.368499755859304</c:v>
                </c:pt>
                <c:pt idx="580">
                  <c:v>68.531196594238196</c:v>
                </c:pt>
                <c:pt idx="581">
                  <c:v>68.540603637695298</c:v>
                </c:pt>
                <c:pt idx="582">
                  <c:v>68.990898132324205</c:v>
                </c:pt>
                <c:pt idx="583">
                  <c:v>69.027496337890597</c:v>
                </c:pt>
                <c:pt idx="584">
                  <c:v>69.065399169921804</c:v>
                </c:pt>
                <c:pt idx="585">
                  <c:v>69.229202270507798</c:v>
                </c:pt>
                <c:pt idx="586">
                  <c:v>69.260101318359304</c:v>
                </c:pt>
                <c:pt idx="587">
                  <c:v>69.295600891113196</c:v>
                </c:pt>
                <c:pt idx="588">
                  <c:v>69.449699401855398</c:v>
                </c:pt>
                <c:pt idx="589">
                  <c:v>69.505897521972599</c:v>
                </c:pt>
                <c:pt idx="590">
                  <c:v>70.024597167968693</c:v>
                </c:pt>
                <c:pt idx="591">
                  <c:v>70.077903747558594</c:v>
                </c:pt>
                <c:pt idx="592">
                  <c:v>70.141899108886705</c:v>
                </c:pt>
                <c:pt idx="593">
                  <c:v>70.261100769042898</c:v>
                </c:pt>
                <c:pt idx="594">
                  <c:v>70.502403259277301</c:v>
                </c:pt>
                <c:pt idx="595">
                  <c:v>70.503303527832003</c:v>
                </c:pt>
                <c:pt idx="596">
                  <c:v>70.589797973632798</c:v>
                </c:pt>
                <c:pt idx="597">
                  <c:v>70.644996643066406</c:v>
                </c:pt>
                <c:pt idx="598">
                  <c:v>70.839897155761705</c:v>
                </c:pt>
                <c:pt idx="599">
                  <c:v>70.880302429199205</c:v>
                </c:pt>
                <c:pt idx="600">
                  <c:v>70.9490966796875</c:v>
                </c:pt>
                <c:pt idx="601">
                  <c:v>70.949996948242102</c:v>
                </c:pt>
                <c:pt idx="602">
                  <c:v>71.212196350097599</c:v>
                </c:pt>
                <c:pt idx="603">
                  <c:v>71.358299255371094</c:v>
                </c:pt>
                <c:pt idx="604">
                  <c:v>71.450698852539006</c:v>
                </c:pt>
                <c:pt idx="605">
                  <c:v>71.540397644042898</c:v>
                </c:pt>
                <c:pt idx="606">
                  <c:v>71.619697570800696</c:v>
                </c:pt>
                <c:pt idx="607">
                  <c:v>71.642196655273395</c:v>
                </c:pt>
                <c:pt idx="608">
                  <c:v>71.760200500488196</c:v>
                </c:pt>
                <c:pt idx="609">
                  <c:v>71.7843017578125</c:v>
                </c:pt>
                <c:pt idx="610">
                  <c:v>71.844497680664006</c:v>
                </c:pt>
                <c:pt idx="611">
                  <c:v>72.057502746582003</c:v>
                </c:pt>
                <c:pt idx="612">
                  <c:v>72.070396423339801</c:v>
                </c:pt>
                <c:pt idx="613">
                  <c:v>72.195503234863196</c:v>
                </c:pt>
                <c:pt idx="614">
                  <c:v>72.249099731445298</c:v>
                </c:pt>
                <c:pt idx="615">
                  <c:v>72.324203491210895</c:v>
                </c:pt>
                <c:pt idx="616">
                  <c:v>72.355400085449205</c:v>
                </c:pt>
                <c:pt idx="617">
                  <c:v>72.389198303222599</c:v>
                </c:pt>
                <c:pt idx="618">
                  <c:v>72.814399719238196</c:v>
                </c:pt>
                <c:pt idx="619">
                  <c:v>72.829399108886705</c:v>
                </c:pt>
                <c:pt idx="620">
                  <c:v>72.845596313476506</c:v>
                </c:pt>
                <c:pt idx="621">
                  <c:v>72.8739013671875</c:v>
                </c:pt>
                <c:pt idx="622">
                  <c:v>72.894699096679602</c:v>
                </c:pt>
                <c:pt idx="623">
                  <c:v>73.017898559570298</c:v>
                </c:pt>
                <c:pt idx="624">
                  <c:v>73.063201904296804</c:v>
                </c:pt>
                <c:pt idx="625">
                  <c:v>73.091697692871094</c:v>
                </c:pt>
                <c:pt idx="626">
                  <c:v>73.104797363281193</c:v>
                </c:pt>
                <c:pt idx="627">
                  <c:v>73.310096740722599</c:v>
                </c:pt>
                <c:pt idx="628">
                  <c:v>73.461799621582003</c:v>
                </c:pt>
                <c:pt idx="629">
                  <c:v>73.545799255371094</c:v>
                </c:pt>
                <c:pt idx="630">
                  <c:v>73.802803039550696</c:v>
                </c:pt>
                <c:pt idx="631">
                  <c:v>73.834999084472599</c:v>
                </c:pt>
                <c:pt idx="632">
                  <c:v>74.145599365234304</c:v>
                </c:pt>
                <c:pt idx="633">
                  <c:v>74.397903442382798</c:v>
                </c:pt>
                <c:pt idx="634">
                  <c:v>74.635696411132798</c:v>
                </c:pt>
                <c:pt idx="635">
                  <c:v>74.666999816894503</c:v>
                </c:pt>
                <c:pt idx="636">
                  <c:v>74.958297729492102</c:v>
                </c:pt>
                <c:pt idx="637">
                  <c:v>75.200897216796804</c:v>
                </c:pt>
                <c:pt idx="638">
                  <c:v>75.245796203613196</c:v>
                </c:pt>
                <c:pt idx="639">
                  <c:v>75.292900085449205</c:v>
                </c:pt>
                <c:pt idx="640">
                  <c:v>75.364997863769503</c:v>
                </c:pt>
                <c:pt idx="641">
                  <c:v>75.449699401855398</c:v>
                </c:pt>
                <c:pt idx="642">
                  <c:v>75.698303222656193</c:v>
                </c:pt>
                <c:pt idx="643">
                  <c:v>75.735496520996094</c:v>
                </c:pt>
                <c:pt idx="644">
                  <c:v>75.761497497558594</c:v>
                </c:pt>
                <c:pt idx="645">
                  <c:v>75.781097412109304</c:v>
                </c:pt>
                <c:pt idx="646">
                  <c:v>75.989997863769503</c:v>
                </c:pt>
                <c:pt idx="647">
                  <c:v>76.035598754882798</c:v>
                </c:pt>
                <c:pt idx="648">
                  <c:v>76.066703796386705</c:v>
                </c:pt>
                <c:pt idx="649">
                  <c:v>76.090797424316406</c:v>
                </c:pt>
                <c:pt idx="650">
                  <c:v>76.235298156738196</c:v>
                </c:pt>
                <c:pt idx="651">
                  <c:v>76.286697387695298</c:v>
                </c:pt>
                <c:pt idx="652">
                  <c:v>76.556098937988196</c:v>
                </c:pt>
                <c:pt idx="653">
                  <c:v>77.325103759765597</c:v>
                </c:pt>
                <c:pt idx="654">
                  <c:v>77.633399963378906</c:v>
                </c:pt>
                <c:pt idx="655">
                  <c:v>78.156997680664006</c:v>
                </c:pt>
                <c:pt idx="656">
                  <c:v>78.167800903320298</c:v>
                </c:pt>
                <c:pt idx="657">
                  <c:v>78.216499328613196</c:v>
                </c:pt>
                <c:pt idx="658">
                  <c:v>78.399803161621094</c:v>
                </c:pt>
                <c:pt idx="659">
                  <c:v>78.470901489257798</c:v>
                </c:pt>
                <c:pt idx="660">
                  <c:v>78.975700378417898</c:v>
                </c:pt>
                <c:pt idx="661">
                  <c:v>79.167396545410099</c:v>
                </c:pt>
                <c:pt idx="662">
                  <c:v>79.436096191406193</c:v>
                </c:pt>
                <c:pt idx="663">
                  <c:v>79.759002685546804</c:v>
                </c:pt>
                <c:pt idx="664">
                  <c:v>79.847503662109304</c:v>
                </c:pt>
                <c:pt idx="665">
                  <c:v>79.878402709960895</c:v>
                </c:pt>
                <c:pt idx="666">
                  <c:v>79.959396362304602</c:v>
                </c:pt>
                <c:pt idx="667">
                  <c:v>80.121299743652301</c:v>
                </c:pt>
                <c:pt idx="668">
                  <c:v>81.017997741699205</c:v>
                </c:pt>
                <c:pt idx="669">
                  <c:v>81.202697753906193</c:v>
                </c:pt>
                <c:pt idx="670">
                  <c:v>81.400596618652301</c:v>
                </c:pt>
                <c:pt idx="671">
                  <c:v>81.443199157714801</c:v>
                </c:pt>
                <c:pt idx="672">
                  <c:v>82.732902526855398</c:v>
                </c:pt>
                <c:pt idx="673">
                  <c:v>82.982696533203097</c:v>
                </c:pt>
                <c:pt idx="674">
                  <c:v>83.033599853515597</c:v>
                </c:pt>
                <c:pt idx="675">
                  <c:v>83.148399353027301</c:v>
                </c:pt>
                <c:pt idx="676">
                  <c:v>83.269500732421804</c:v>
                </c:pt>
                <c:pt idx="677">
                  <c:v>83.553298950195298</c:v>
                </c:pt>
                <c:pt idx="678">
                  <c:v>84.353996276855398</c:v>
                </c:pt>
                <c:pt idx="679">
                  <c:v>84.555603027343693</c:v>
                </c:pt>
                <c:pt idx="680">
                  <c:v>84.844100952148395</c:v>
                </c:pt>
                <c:pt idx="681">
                  <c:v>84.886100769042898</c:v>
                </c:pt>
                <c:pt idx="682">
                  <c:v>84.913803100585895</c:v>
                </c:pt>
                <c:pt idx="683">
                  <c:v>85.018096923828097</c:v>
                </c:pt>
                <c:pt idx="684">
                  <c:v>85.228103637695298</c:v>
                </c:pt>
                <c:pt idx="685">
                  <c:v>85.485603332519503</c:v>
                </c:pt>
                <c:pt idx="686">
                  <c:v>85.987197875976506</c:v>
                </c:pt>
                <c:pt idx="687">
                  <c:v>85.995796203613196</c:v>
                </c:pt>
                <c:pt idx="688">
                  <c:v>86.274398803710895</c:v>
                </c:pt>
                <c:pt idx="689">
                  <c:v>86.772796630859304</c:v>
                </c:pt>
                <c:pt idx="690">
                  <c:v>87.780799865722599</c:v>
                </c:pt>
                <c:pt idx="691">
                  <c:v>87.826698303222599</c:v>
                </c:pt>
                <c:pt idx="692">
                  <c:v>87.909698486328097</c:v>
                </c:pt>
                <c:pt idx="693">
                  <c:v>88.142303466796804</c:v>
                </c:pt>
                <c:pt idx="694">
                  <c:v>88.220901489257798</c:v>
                </c:pt>
                <c:pt idx="695">
                  <c:v>88.253402709960895</c:v>
                </c:pt>
                <c:pt idx="696">
                  <c:v>88.669296264648395</c:v>
                </c:pt>
                <c:pt idx="697">
                  <c:v>88.773696899414006</c:v>
                </c:pt>
                <c:pt idx="698">
                  <c:v>88.920501708984304</c:v>
                </c:pt>
                <c:pt idx="699">
                  <c:v>89.073303222656193</c:v>
                </c:pt>
                <c:pt idx="700">
                  <c:v>89.234397888183594</c:v>
                </c:pt>
                <c:pt idx="701">
                  <c:v>89.529998779296804</c:v>
                </c:pt>
                <c:pt idx="702">
                  <c:v>89.642196655273395</c:v>
                </c:pt>
                <c:pt idx="703">
                  <c:v>89.723701477050696</c:v>
                </c:pt>
                <c:pt idx="704">
                  <c:v>89.796096801757798</c:v>
                </c:pt>
                <c:pt idx="705">
                  <c:v>89.842300415039006</c:v>
                </c:pt>
                <c:pt idx="706">
                  <c:v>89.890602111816406</c:v>
                </c:pt>
                <c:pt idx="707">
                  <c:v>90.007797241210895</c:v>
                </c:pt>
                <c:pt idx="708">
                  <c:v>90.069099426269503</c:v>
                </c:pt>
                <c:pt idx="709">
                  <c:v>90.434196472167898</c:v>
                </c:pt>
                <c:pt idx="710">
                  <c:v>90.827201843261705</c:v>
                </c:pt>
                <c:pt idx="711">
                  <c:v>90.831398010253906</c:v>
                </c:pt>
                <c:pt idx="712">
                  <c:v>90.884300231933594</c:v>
                </c:pt>
                <c:pt idx="713">
                  <c:v>91.083099365234304</c:v>
                </c:pt>
                <c:pt idx="714">
                  <c:v>91.246597290039006</c:v>
                </c:pt>
                <c:pt idx="715">
                  <c:v>91.343498229980398</c:v>
                </c:pt>
                <c:pt idx="716">
                  <c:v>91.372497558593693</c:v>
                </c:pt>
                <c:pt idx="717">
                  <c:v>91.5906982421875</c:v>
                </c:pt>
                <c:pt idx="718">
                  <c:v>91.617500305175696</c:v>
                </c:pt>
                <c:pt idx="719">
                  <c:v>91.830703735351506</c:v>
                </c:pt>
                <c:pt idx="720">
                  <c:v>91.858497619628906</c:v>
                </c:pt>
                <c:pt idx="721">
                  <c:v>92.525199890136705</c:v>
                </c:pt>
                <c:pt idx="722">
                  <c:v>92.652702331542898</c:v>
                </c:pt>
                <c:pt idx="723">
                  <c:v>92.905097961425696</c:v>
                </c:pt>
                <c:pt idx="724">
                  <c:v>93.0364990234375</c:v>
                </c:pt>
                <c:pt idx="725">
                  <c:v>93.199699401855398</c:v>
                </c:pt>
                <c:pt idx="726">
                  <c:v>93.408699035644503</c:v>
                </c:pt>
                <c:pt idx="727">
                  <c:v>93.813499450683594</c:v>
                </c:pt>
                <c:pt idx="728">
                  <c:v>93.868598937988196</c:v>
                </c:pt>
                <c:pt idx="729">
                  <c:v>93.913597106933594</c:v>
                </c:pt>
                <c:pt idx="730">
                  <c:v>94.034797668457003</c:v>
                </c:pt>
                <c:pt idx="731">
                  <c:v>94.204902648925696</c:v>
                </c:pt>
                <c:pt idx="732">
                  <c:v>94.410102844238196</c:v>
                </c:pt>
                <c:pt idx="733">
                  <c:v>94.529800415039006</c:v>
                </c:pt>
                <c:pt idx="734">
                  <c:v>94.634597778320298</c:v>
                </c:pt>
                <c:pt idx="735">
                  <c:v>95.038597106933594</c:v>
                </c:pt>
                <c:pt idx="736">
                  <c:v>95.343696594238196</c:v>
                </c:pt>
                <c:pt idx="737">
                  <c:v>95.518501281738196</c:v>
                </c:pt>
                <c:pt idx="738">
                  <c:v>95.774101257324205</c:v>
                </c:pt>
                <c:pt idx="739">
                  <c:v>95.807998657226506</c:v>
                </c:pt>
                <c:pt idx="740">
                  <c:v>95.957801818847599</c:v>
                </c:pt>
                <c:pt idx="741">
                  <c:v>96.010101318359304</c:v>
                </c:pt>
                <c:pt idx="742">
                  <c:v>97.246803283691406</c:v>
                </c:pt>
                <c:pt idx="743">
                  <c:v>97.269500732421804</c:v>
                </c:pt>
                <c:pt idx="744">
                  <c:v>97.4281005859375</c:v>
                </c:pt>
                <c:pt idx="745">
                  <c:v>97.508796691894503</c:v>
                </c:pt>
                <c:pt idx="746">
                  <c:v>97.512100219726506</c:v>
                </c:pt>
                <c:pt idx="747">
                  <c:v>97.656997680664006</c:v>
                </c:pt>
                <c:pt idx="748">
                  <c:v>97.699600219726506</c:v>
                </c:pt>
                <c:pt idx="749">
                  <c:v>97.876296997070298</c:v>
                </c:pt>
                <c:pt idx="750">
                  <c:v>97.924697875976506</c:v>
                </c:pt>
                <c:pt idx="751">
                  <c:v>97.930099487304602</c:v>
                </c:pt>
                <c:pt idx="752">
                  <c:v>98.270698547363196</c:v>
                </c:pt>
                <c:pt idx="753">
                  <c:v>99.040901184082003</c:v>
                </c:pt>
                <c:pt idx="754">
                  <c:v>99.459098815917898</c:v>
                </c:pt>
                <c:pt idx="755">
                  <c:v>99.586502075195298</c:v>
                </c:pt>
                <c:pt idx="756">
                  <c:v>99.6614990234375</c:v>
                </c:pt>
                <c:pt idx="757">
                  <c:v>99.972000122070298</c:v>
                </c:pt>
                <c:pt idx="758">
                  <c:v>100.238800048828</c:v>
                </c:pt>
                <c:pt idx="759">
                  <c:v>100.24089813232401</c:v>
                </c:pt>
                <c:pt idx="760">
                  <c:v>100.917098999023</c:v>
                </c:pt>
                <c:pt idx="761">
                  <c:v>101.10829925537099</c:v>
                </c:pt>
                <c:pt idx="762">
                  <c:v>101.272903442382</c:v>
                </c:pt>
                <c:pt idx="763">
                  <c:v>101.319198608398</c:v>
                </c:pt>
                <c:pt idx="764">
                  <c:v>102.015403747558</c:v>
                </c:pt>
                <c:pt idx="765">
                  <c:v>102.67050170898401</c:v>
                </c:pt>
                <c:pt idx="766">
                  <c:v>102.700798034667</c:v>
                </c:pt>
                <c:pt idx="767">
                  <c:v>102.72370147705</c:v>
                </c:pt>
                <c:pt idx="768">
                  <c:v>104.407997131347</c:v>
                </c:pt>
                <c:pt idx="769">
                  <c:v>104.704902648925</c:v>
                </c:pt>
                <c:pt idx="770">
                  <c:v>105.10169982910099</c:v>
                </c:pt>
                <c:pt idx="771">
                  <c:v>105.364196777343</c:v>
                </c:pt>
                <c:pt idx="772">
                  <c:v>106.17340087890599</c:v>
                </c:pt>
                <c:pt idx="773">
                  <c:v>106.369903564453</c:v>
                </c:pt>
                <c:pt idx="774">
                  <c:v>106.81759643554599</c:v>
                </c:pt>
                <c:pt idx="775">
                  <c:v>107.650299072265</c:v>
                </c:pt>
                <c:pt idx="776">
                  <c:v>108.77259826660099</c:v>
                </c:pt>
                <c:pt idx="777">
                  <c:v>109.62709808349599</c:v>
                </c:pt>
                <c:pt idx="778">
                  <c:v>111.774696350097</c:v>
                </c:pt>
              </c:numCache>
            </c:numRef>
          </c:xVal>
          <c:yVal>
            <c:numRef>
              <c:f>Sheet1!$B$2:$B$780</c:f>
              <c:numCache>
                <c:formatCode>General</c:formatCode>
                <c:ptCount val="779"/>
                <c:pt idx="0">
                  <c:v>0.39127880334854098</c:v>
                </c:pt>
                <c:pt idx="1">
                  <c:v>0.38679057359695401</c:v>
                </c:pt>
                <c:pt idx="2">
                  <c:v>0.112197443842887</c:v>
                </c:pt>
                <c:pt idx="3">
                  <c:v>0.47170934081077498</c:v>
                </c:pt>
                <c:pt idx="4">
                  <c:v>0.250154078006744</c:v>
                </c:pt>
                <c:pt idx="5">
                  <c:v>0.80239129066467196</c:v>
                </c:pt>
                <c:pt idx="6">
                  <c:v>0.25741803646087602</c:v>
                </c:pt>
                <c:pt idx="7">
                  <c:v>0.20778484642505601</c:v>
                </c:pt>
                <c:pt idx="8">
                  <c:v>0.64413124322891202</c:v>
                </c:pt>
                <c:pt idx="9">
                  <c:v>0.69075405597686701</c:v>
                </c:pt>
                <c:pt idx="10">
                  <c:v>8.6781829595565796E-2</c:v>
                </c:pt>
                <c:pt idx="11">
                  <c:v>0.58721899986267001</c:v>
                </c:pt>
                <c:pt idx="12">
                  <c:v>0.470022112131118</c:v>
                </c:pt>
                <c:pt idx="13">
                  <c:v>0.118929177522659</c:v>
                </c:pt>
                <c:pt idx="14">
                  <c:v>0.54689371585845903</c:v>
                </c:pt>
                <c:pt idx="15">
                  <c:v>0.18229719996452301</c:v>
                </c:pt>
                <c:pt idx="16">
                  <c:v>0.71534448862075795</c:v>
                </c:pt>
                <c:pt idx="17">
                  <c:v>0.29617565870285001</c:v>
                </c:pt>
                <c:pt idx="18">
                  <c:v>0.31498181819915699</c:v>
                </c:pt>
                <c:pt idx="19">
                  <c:v>0.237258940935134</c:v>
                </c:pt>
                <c:pt idx="20">
                  <c:v>0.214254111051559</c:v>
                </c:pt>
                <c:pt idx="21">
                  <c:v>0.28596520423889099</c:v>
                </c:pt>
                <c:pt idx="22">
                  <c:v>0.37233993411064098</c:v>
                </c:pt>
                <c:pt idx="23">
                  <c:v>0.21424466371536199</c:v>
                </c:pt>
                <c:pt idx="24">
                  <c:v>0.30673605203628501</c:v>
                </c:pt>
                <c:pt idx="25">
                  <c:v>0.22765183448791501</c:v>
                </c:pt>
                <c:pt idx="26">
                  <c:v>0.22157183289527799</c:v>
                </c:pt>
                <c:pt idx="27">
                  <c:v>0.424202680587768</c:v>
                </c:pt>
                <c:pt idx="28">
                  <c:v>0.78052341938018799</c:v>
                </c:pt>
                <c:pt idx="29">
                  <c:v>0.37555027008056602</c:v>
                </c:pt>
                <c:pt idx="30">
                  <c:v>0.22785854339599601</c:v>
                </c:pt>
                <c:pt idx="31">
                  <c:v>0.26052784919738697</c:v>
                </c:pt>
                <c:pt idx="32">
                  <c:v>0.57877540588378895</c:v>
                </c:pt>
                <c:pt idx="33">
                  <c:v>9.4683527946472099E-2</c:v>
                </c:pt>
                <c:pt idx="34">
                  <c:v>8.9328110218048096E-2</c:v>
                </c:pt>
                <c:pt idx="35">
                  <c:v>0.19505262374877899</c:v>
                </c:pt>
                <c:pt idx="36">
                  <c:v>9.5384895801544106E-2</c:v>
                </c:pt>
                <c:pt idx="37">
                  <c:v>0.192713037133216</c:v>
                </c:pt>
                <c:pt idx="38">
                  <c:v>0.24183124303817699</c:v>
                </c:pt>
                <c:pt idx="39">
                  <c:v>0.27411109209060602</c:v>
                </c:pt>
                <c:pt idx="40">
                  <c:v>0.60346078872680597</c:v>
                </c:pt>
                <c:pt idx="41">
                  <c:v>0.255022913217544</c:v>
                </c:pt>
                <c:pt idx="42">
                  <c:v>0.16022318601608199</c:v>
                </c:pt>
                <c:pt idx="43">
                  <c:v>0.24073478579521099</c:v>
                </c:pt>
                <c:pt idx="44">
                  <c:v>0.25871330499648998</c:v>
                </c:pt>
                <c:pt idx="45">
                  <c:v>0.42215812206268299</c:v>
                </c:pt>
                <c:pt idx="46">
                  <c:v>0.71062457561492898</c:v>
                </c:pt>
                <c:pt idx="47">
                  <c:v>0.18324661254882799</c:v>
                </c:pt>
                <c:pt idx="48">
                  <c:v>0.65246534347534102</c:v>
                </c:pt>
                <c:pt idx="49">
                  <c:v>0.34775796532630898</c:v>
                </c:pt>
                <c:pt idx="50">
                  <c:v>0.456262707710266</c:v>
                </c:pt>
                <c:pt idx="51">
                  <c:v>0.238345175981521</c:v>
                </c:pt>
                <c:pt idx="52">
                  <c:v>0.12888035178184501</c:v>
                </c:pt>
                <c:pt idx="53">
                  <c:v>0.31523898243904103</c:v>
                </c:pt>
                <c:pt idx="54">
                  <c:v>0.30065122246742199</c:v>
                </c:pt>
                <c:pt idx="55">
                  <c:v>0.75569891929626398</c:v>
                </c:pt>
                <c:pt idx="56">
                  <c:v>0.22295400500297499</c:v>
                </c:pt>
                <c:pt idx="57">
                  <c:v>9.6864238381385803E-2</c:v>
                </c:pt>
                <c:pt idx="58">
                  <c:v>0.18352110683917999</c:v>
                </c:pt>
                <c:pt idx="59">
                  <c:v>0.39694863557815502</c:v>
                </c:pt>
                <c:pt idx="60">
                  <c:v>0.20786818861961301</c:v>
                </c:pt>
                <c:pt idx="61">
                  <c:v>0.40160220861434898</c:v>
                </c:pt>
                <c:pt idx="62">
                  <c:v>0.17645715177059099</c:v>
                </c:pt>
                <c:pt idx="63">
                  <c:v>0.38269060850143399</c:v>
                </c:pt>
                <c:pt idx="64">
                  <c:v>0.39327123761177002</c:v>
                </c:pt>
                <c:pt idx="65">
                  <c:v>0.186585247516632</c:v>
                </c:pt>
                <c:pt idx="66">
                  <c:v>0.63176739215850797</c:v>
                </c:pt>
                <c:pt idx="67">
                  <c:v>0.657068371772766</c:v>
                </c:pt>
                <c:pt idx="68">
                  <c:v>7.8907042741775499E-2</c:v>
                </c:pt>
                <c:pt idx="69">
                  <c:v>0.32672899961471502</c:v>
                </c:pt>
                <c:pt idx="70">
                  <c:v>0.65939176082610995</c:v>
                </c:pt>
                <c:pt idx="71">
                  <c:v>0.243746668100357</c:v>
                </c:pt>
                <c:pt idx="72">
                  <c:v>0.12754446268081601</c:v>
                </c:pt>
                <c:pt idx="73">
                  <c:v>0.65197378396987904</c:v>
                </c:pt>
                <c:pt idx="74">
                  <c:v>0.59041821956634499</c:v>
                </c:pt>
                <c:pt idx="75">
                  <c:v>0.19839321076869901</c:v>
                </c:pt>
                <c:pt idx="76">
                  <c:v>0.27456000447273199</c:v>
                </c:pt>
                <c:pt idx="77">
                  <c:v>0.77137488126754705</c:v>
                </c:pt>
                <c:pt idx="78">
                  <c:v>0.110580071806907</c:v>
                </c:pt>
                <c:pt idx="79">
                  <c:v>0.32022541761398299</c:v>
                </c:pt>
                <c:pt idx="80">
                  <c:v>0.39039927721023499</c:v>
                </c:pt>
                <c:pt idx="81">
                  <c:v>0.16800153255462599</c:v>
                </c:pt>
                <c:pt idx="82">
                  <c:v>0.19134896993636999</c:v>
                </c:pt>
                <c:pt idx="83">
                  <c:v>0.87601745128631503</c:v>
                </c:pt>
                <c:pt idx="84">
                  <c:v>0.68002307415008501</c:v>
                </c:pt>
                <c:pt idx="85">
                  <c:v>0.70512562990188599</c:v>
                </c:pt>
                <c:pt idx="86">
                  <c:v>9.7711600363254505E-2</c:v>
                </c:pt>
                <c:pt idx="87">
                  <c:v>0.447049170732498</c:v>
                </c:pt>
                <c:pt idx="88">
                  <c:v>0.64534521102905196</c:v>
                </c:pt>
                <c:pt idx="89">
                  <c:v>0.105200588703155</c:v>
                </c:pt>
                <c:pt idx="90">
                  <c:v>0.19635966420173601</c:v>
                </c:pt>
                <c:pt idx="91">
                  <c:v>0.26035687327384899</c:v>
                </c:pt>
                <c:pt idx="92">
                  <c:v>0.25759223103523199</c:v>
                </c:pt>
                <c:pt idx="93">
                  <c:v>0.34122410416603</c:v>
                </c:pt>
                <c:pt idx="94">
                  <c:v>0.76667034626007002</c:v>
                </c:pt>
                <c:pt idx="95">
                  <c:v>0.107382267713546</c:v>
                </c:pt>
                <c:pt idx="96">
                  <c:v>0.38134616613388</c:v>
                </c:pt>
                <c:pt idx="97">
                  <c:v>8.4435015916824299E-2</c:v>
                </c:pt>
                <c:pt idx="98">
                  <c:v>0.19882249832153301</c:v>
                </c:pt>
                <c:pt idx="99">
                  <c:v>0.58571040630340498</c:v>
                </c:pt>
                <c:pt idx="100">
                  <c:v>0.34460017085075301</c:v>
                </c:pt>
                <c:pt idx="101">
                  <c:v>0.24213773012161199</c:v>
                </c:pt>
                <c:pt idx="102">
                  <c:v>0.27445974946022</c:v>
                </c:pt>
                <c:pt idx="103">
                  <c:v>0.71133995056152299</c:v>
                </c:pt>
                <c:pt idx="104">
                  <c:v>0.25271853804588301</c:v>
                </c:pt>
                <c:pt idx="105">
                  <c:v>0.27353757619857699</c:v>
                </c:pt>
                <c:pt idx="106">
                  <c:v>0.44576096534728998</c:v>
                </c:pt>
                <c:pt idx="107">
                  <c:v>0.78119814395904497</c:v>
                </c:pt>
                <c:pt idx="108">
                  <c:v>0.23326167464256201</c:v>
                </c:pt>
                <c:pt idx="109">
                  <c:v>0.18556526303291301</c:v>
                </c:pt>
                <c:pt idx="110">
                  <c:v>0.64510017633438099</c:v>
                </c:pt>
                <c:pt idx="111">
                  <c:v>0.21812352538108801</c:v>
                </c:pt>
                <c:pt idx="112">
                  <c:v>9.7627148032188402E-2</c:v>
                </c:pt>
                <c:pt idx="113">
                  <c:v>0.89920955896377497</c:v>
                </c:pt>
                <c:pt idx="114">
                  <c:v>0.70633816719055098</c:v>
                </c:pt>
                <c:pt idx="115">
                  <c:v>0.26063644886016801</c:v>
                </c:pt>
                <c:pt idx="116">
                  <c:v>0.39335280656814497</c:v>
                </c:pt>
                <c:pt idx="117">
                  <c:v>0.136747151613235</c:v>
                </c:pt>
                <c:pt idx="118">
                  <c:v>0.42360416054725603</c:v>
                </c:pt>
                <c:pt idx="119">
                  <c:v>0.57370370626449496</c:v>
                </c:pt>
                <c:pt idx="120">
                  <c:v>0.246989130973815</c:v>
                </c:pt>
                <c:pt idx="121">
                  <c:v>9.7740292549133301E-2</c:v>
                </c:pt>
                <c:pt idx="122">
                  <c:v>0.38295829296111999</c:v>
                </c:pt>
                <c:pt idx="123">
                  <c:v>0.59160757064819303</c:v>
                </c:pt>
                <c:pt idx="124">
                  <c:v>0.55997228622436501</c:v>
                </c:pt>
                <c:pt idx="125">
                  <c:v>0.29812425374984702</c:v>
                </c:pt>
                <c:pt idx="126">
                  <c:v>0.183889284729957</c:v>
                </c:pt>
                <c:pt idx="127">
                  <c:v>0.60789668560027998</c:v>
                </c:pt>
                <c:pt idx="128">
                  <c:v>9.4994395971298204E-2</c:v>
                </c:pt>
                <c:pt idx="129">
                  <c:v>0.119585812091827</c:v>
                </c:pt>
                <c:pt idx="130">
                  <c:v>0.240933507680892</c:v>
                </c:pt>
                <c:pt idx="131">
                  <c:v>0.117138683795928</c:v>
                </c:pt>
                <c:pt idx="132">
                  <c:v>0.49452966451644897</c:v>
                </c:pt>
                <c:pt idx="133">
                  <c:v>0.71973657608032204</c:v>
                </c:pt>
                <c:pt idx="134">
                  <c:v>0.95940482616424505</c:v>
                </c:pt>
                <c:pt idx="135">
                  <c:v>0.66015851497650102</c:v>
                </c:pt>
                <c:pt idx="136">
                  <c:v>0.56726533174514704</c:v>
                </c:pt>
                <c:pt idx="137">
                  <c:v>0.59198331832885698</c:v>
                </c:pt>
                <c:pt idx="138">
                  <c:v>0.120608583092689</c:v>
                </c:pt>
                <c:pt idx="139">
                  <c:v>0.438668012619018</c:v>
                </c:pt>
                <c:pt idx="140">
                  <c:v>8.8137157261371599E-2</c:v>
                </c:pt>
                <c:pt idx="141">
                  <c:v>0.34891498088836598</c:v>
                </c:pt>
                <c:pt idx="142">
                  <c:v>0.63856256008148105</c:v>
                </c:pt>
                <c:pt idx="143">
                  <c:v>0.18142317235469799</c:v>
                </c:pt>
                <c:pt idx="144">
                  <c:v>0.16863428056240001</c:v>
                </c:pt>
                <c:pt idx="145">
                  <c:v>0.12612804770469599</c:v>
                </c:pt>
                <c:pt idx="146">
                  <c:v>0.42702984809875399</c:v>
                </c:pt>
                <c:pt idx="147">
                  <c:v>0.195273041725158</c:v>
                </c:pt>
                <c:pt idx="148">
                  <c:v>0.14314456284046101</c:v>
                </c:pt>
                <c:pt idx="149">
                  <c:v>0.103196822106838</c:v>
                </c:pt>
                <c:pt idx="150">
                  <c:v>0.15305785834789201</c:v>
                </c:pt>
                <c:pt idx="151">
                  <c:v>0.15328535437583901</c:v>
                </c:pt>
                <c:pt idx="152">
                  <c:v>0.704234719276428</c:v>
                </c:pt>
                <c:pt idx="153">
                  <c:v>0.65644663572311401</c:v>
                </c:pt>
                <c:pt idx="154">
                  <c:v>0.26635479927062899</c:v>
                </c:pt>
                <c:pt idx="155">
                  <c:v>0.688484847545623</c:v>
                </c:pt>
                <c:pt idx="156">
                  <c:v>0.15113359689712499</c:v>
                </c:pt>
                <c:pt idx="157">
                  <c:v>0.21420599520206399</c:v>
                </c:pt>
                <c:pt idx="158">
                  <c:v>0.147920727729797</c:v>
                </c:pt>
                <c:pt idx="159">
                  <c:v>0.218345046043396</c:v>
                </c:pt>
                <c:pt idx="160">
                  <c:v>0.30774128437042197</c:v>
                </c:pt>
                <c:pt idx="161">
                  <c:v>0.51430612802505404</c:v>
                </c:pt>
                <c:pt idx="162">
                  <c:v>0.427985370159149</c:v>
                </c:pt>
                <c:pt idx="163">
                  <c:v>0.289610356092453</c:v>
                </c:pt>
                <c:pt idx="164">
                  <c:v>0.21271952986717199</c:v>
                </c:pt>
                <c:pt idx="165">
                  <c:v>0.23132674396038</c:v>
                </c:pt>
                <c:pt idx="166">
                  <c:v>0.22799721360206601</c:v>
                </c:pt>
                <c:pt idx="167">
                  <c:v>0.16446854174137099</c:v>
                </c:pt>
                <c:pt idx="168">
                  <c:v>0.22317942976951599</c:v>
                </c:pt>
                <c:pt idx="169">
                  <c:v>0.232138097286224</c:v>
                </c:pt>
                <c:pt idx="170">
                  <c:v>0.157214850187301</c:v>
                </c:pt>
                <c:pt idx="171">
                  <c:v>0.216838419437408</c:v>
                </c:pt>
                <c:pt idx="172">
                  <c:v>0.21910633146762801</c:v>
                </c:pt>
                <c:pt idx="173">
                  <c:v>9.3590229749679496E-2</c:v>
                </c:pt>
                <c:pt idx="174">
                  <c:v>0.193978086113929</c:v>
                </c:pt>
                <c:pt idx="175">
                  <c:v>7.9431660473346696E-2</c:v>
                </c:pt>
                <c:pt idx="176">
                  <c:v>0.54142117500305098</c:v>
                </c:pt>
                <c:pt idx="177">
                  <c:v>0.18343304097652399</c:v>
                </c:pt>
                <c:pt idx="178">
                  <c:v>0.45751222968101501</c:v>
                </c:pt>
                <c:pt idx="179">
                  <c:v>0.15603485703468301</c:v>
                </c:pt>
                <c:pt idx="180">
                  <c:v>0.72236371040344205</c:v>
                </c:pt>
                <c:pt idx="181">
                  <c:v>0.69884955883026101</c:v>
                </c:pt>
                <c:pt idx="182">
                  <c:v>0.326891779899597</c:v>
                </c:pt>
                <c:pt idx="183">
                  <c:v>0.21903324127197199</c:v>
                </c:pt>
                <c:pt idx="184">
                  <c:v>0.242471843957901</c:v>
                </c:pt>
                <c:pt idx="185">
                  <c:v>0.73208653926849299</c:v>
                </c:pt>
                <c:pt idx="186">
                  <c:v>0.19436286389827701</c:v>
                </c:pt>
                <c:pt idx="187">
                  <c:v>0.181883990764617</c:v>
                </c:pt>
                <c:pt idx="188">
                  <c:v>0.132701501250267</c:v>
                </c:pt>
                <c:pt idx="189">
                  <c:v>0.64030820131301802</c:v>
                </c:pt>
                <c:pt idx="190">
                  <c:v>9.0698823332786505E-2</c:v>
                </c:pt>
                <c:pt idx="191">
                  <c:v>0.78056704998016302</c:v>
                </c:pt>
                <c:pt idx="192">
                  <c:v>0.30537992715835499</c:v>
                </c:pt>
                <c:pt idx="193">
                  <c:v>0.24915902316570199</c:v>
                </c:pt>
                <c:pt idx="194">
                  <c:v>0.19508340954780501</c:v>
                </c:pt>
                <c:pt idx="195">
                  <c:v>8.6524352431297302E-2</c:v>
                </c:pt>
                <c:pt idx="196">
                  <c:v>0.61876130104064897</c:v>
                </c:pt>
                <c:pt idx="197">
                  <c:v>0.357684016227722</c:v>
                </c:pt>
                <c:pt idx="198">
                  <c:v>0.22693063318729401</c:v>
                </c:pt>
                <c:pt idx="199">
                  <c:v>0.25089669227600098</c:v>
                </c:pt>
                <c:pt idx="200">
                  <c:v>0.31784436106681802</c:v>
                </c:pt>
                <c:pt idx="201">
                  <c:v>0.13660529255866999</c:v>
                </c:pt>
                <c:pt idx="202">
                  <c:v>0.11191296577453599</c:v>
                </c:pt>
                <c:pt idx="203">
                  <c:v>0.322193562984466</c:v>
                </c:pt>
                <c:pt idx="204">
                  <c:v>0.45787435770034701</c:v>
                </c:pt>
                <c:pt idx="205">
                  <c:v>0.47172895073890603</c:v>
                </c:pt>
                <c:pt idx="206">
                  <c:v>0.22034706175327301</c:v>
                </c:pt>
                <c:pt idx="207">
                  <c:v>7.6250046491622897E-2</c:v>
                </c:pt>
                <c:pt idx="208">
                  <c:v>0.38573160767555198</c:v>
                </c:pt>
                <c:pt idx="209">
                  <c:v>0.15290264785289701</c:v>
                </c:pt>
                <c:pt idx="210">
                  <c:v>0.27676057815551702</c:v>
                </c:pt>
                <c:pt idx="211">
                  <c:v>0.44259402155876099</c:v>
                </c:pt>
                <c:pt idx="212">
                  <c:v>0.68502599000930697</c:v>
                </c:pt>
                <c:pt idx="213">
                  <c:v>0.16650967299938199</c:v>
                </c:pt>
                <c:pt idx="214">
                  <c:v>0.143982023000717</c:v>
                </c:pt>
                <c:pt idx="215">
                  <c:v>0.31685316562652499</c:v>
                </c:pt>
                <c:pt idx="216">
                  <c:v>0.223327726125717</c:v>
                </c:pt>
                <c:pt idx="217">
                  <c:v>0.11412788927555</c:v>
                </c:pt>
                <c:pt idx="218">
                  <c:v>0.85195773839950495</c:v>
                </c:pt>
                <c:pt idx="219">
                  <c:v>6.7377939820289598E-2</c:v>
                </c:pt>
                <c:pt idx="220">
                  <c:v>8.6022272706031799E-2</c:v>
                </c:pt>
                <c:pt idx="221">
                  <c:v>0.117675743997097</c:v>
                </c:pt>
                <c:pt idx="222">
                  <c:v>0.158667802810668</c:v>
                </c:pt>
                <c:pt idx="223">
                  <c:v>0.185037910938262</c:v>
                </c:pt>
                <c:pt idx="224">
                  <c:v>0.70051491260528498</c:v>
                </c:pt>
                <c:pt idx="225">
                  <c:v>0.24454754590988101</c:v>
                </c:pt>
                <c:pt idx="226">
                  <c:v>0.26928329467773399</c:v>
                </c:pt>
                <c:pt idx="227">
                  <c:v>0.65825182199478105</c:v>
                </c:pt>
                <c:pt idx="228">
                  <c:v>0.20095510780811299</c:v>
                </c:pt>
                <c:pt idx="229">
                  <c:v>0.24666714668273901</c:v>
                </c:pt>
                <c:pt idx="230">
                  <c:v>0.116465955972671</c:v>
                </c:pt>
                <c:pt idx="231">
                  <c:v>0.42604708671569802</c:v>
                </c:pt>
                <c:pt idx="232">
                  <c:v>0.81834375858306796</c:v>
                </c:pt>
                <c:pt idx="233">
                  <c:v>0.56887400150298995</c:v>
                </c:pt>
                <c:pt idx="234">
                  <c:v>0.57005208730697599</c:v>
                </c:pt>
                <c:pt idx="235">
                  <c:v>0.17733025550842199</c:v>
                </c:pt>
                <c:pt idx="236">
                  <c:v>0.16524945199489499</c:v>
                </c:pt>
                <c:pt idx="237">
                  <c:v>0.25950139760971003</c:v>
                </c:pt>
                <c:pt idx="238">
                  <c:v>8.4172248840332003E-2</c:v>
                </c:pt>
                <c:pt idx="239">
                  <c:v>0.174005597829818</c:v>
                </c:pt>
                <c:pt idx="240">
                  <c:v>0.57753026485443104</c:v>
                </c:pt>
                <c:pt idx="241">
                  <c:v>0.32051849365234297</c:v>
                </c:pt>
                <c:pt idx="242">
                  <c:v>0.78100478649139404</c:v>
                </c:pt>
                <c:pt idx="243">
                  <c:v>0.17666675150394401</c:v>
                </c:pt>
                <c:pt idx="244">
                  <c:v>0.32104444503784102</c:v>
                </c:pt>
                <c:pt idx="245">
                  <c:v>7.7220782637596103E-2</c:v>
                </c:pt>
                <c:pt idx="246">
                  <c:v>0.114768296480178</c:v>
                </c:pt>
                <c:pt idx="247">
                  <c:v>0.72872674465179399</c:v>
                </c:pt>
                <c:pt idx="248">
                  <c:v>0.12326934188604299</c:v>
                </c:pt>
                <c:pt idx="249">
                  <c:v>0.63474851846694902</c:v>
                </c:pt>
                <c:pt idx="250">
                  <c:v>8.5557058453559806E-2</c:v>
                </c:pt>
                <c:pt idx="251">
                  <c:v>0.22296717762946999</c:v>
                </c:pt>
                <c:pt idx="252">
                  <c:v>0.148542165756225</c:v>
                </c:pt>
                <c:pt idx="253">
                  <c:v>0.12283830344676901</c:v>
                </c:pt>
                <c:pt idx="254">
                  <c:v>0.103294402360916</c:v>
                </c:pt>
                <c:pt idx="255">
                  <c:v>0.123064801096916</c:v>
                </c:pt>
                <c:pt idx="256">
                  <c:v>8.19581449031829E-2</c:v>
                </c:pt>
                <c:pt idx="257">
                  <c:v>0.16860854625701899</c:v>
                </c:pt>
                <c:pt idx="258">
                  <c:v>0.34956422448158198</c:v>
                </c:pt>
                <c:pt idx="259">
                  <c:v>0.48935753107070901</c:v>
                </c:pt>
                <c:pt idx="260">
                  <c:v>0.35251927375793402</c:v>
                </c:pt>
                <c:pt idx="261">
                  <c:v>0.73671042919158902</c:v>
                </c:pt>
                <c:pt idx="262">
                  <c:v>0.224881380796432</c:v>
                </c:pt>
                <c:pt idx="263">
                  <c:v>0.214209258556365</c:v>
                </c:pt>
                <c:pt idx="264">
                  <c:v>0.20101334154605799</c:v>
                </c:pt>
                <c:pt idx="265">
                  <c:v>0.30736911296844399</c:v>
                </c:pt>
                <c:pt idx="266">
                  <c:v>0.206991732120513</c:v>
                </c:pt>
                <c:pt idx="267">
                  <c:v>0.84069663286209095</c:v>
                </c:pt>
                <c:pt idx="268">
                  <c:v>0.31026315689086897</c:v>
                </c:pt>
                <c:pt idx="269">
                  <c:v>0.46189942955970698</c:v>
                </c:pt>
                <c:pt idx="270">
                  <c:v>0.64248591661453203</c:v>
                </c:pt>
                <c:pt idx="271">
                  <c:v>0.230443090200424</c:v>
                </c:pt>
                <c:pt idx="272">
                  <c:v>0.14882777631282801</c:v>
                </c:pt>
                <c:pt idx="273">
                  <c:v>0.40714383125305098</c:v>
                </c:pt>
                <c:pt idx="274">
                  <c:v>0.17391020059585499</c:v>
                </c:pt>
                <c:pt idx="275">
                  <c:v>0.12188532948493901</c:v>
                </c:pt>
                <c:pt idx="276">
                  <c:v>0.20620436966419201</c:v>
                </c:pt>
                <c:pt idx="277">
                  <c:v>0.17031837999820701</c:v>
                </c:pt>
                <c:pt idx="278">
                  <c:v>0.71769869327545099</c:v>
                </c:pt>
                <c:pt idx="279">
                  <c:v>0.151784047484397</c:v>
                </c:pt>
                <c:pt idx="280">
                  <c:v>8.3768866956233895E-2</c:v>
                </c:pt>
                <c:pt idx="281">
                  <c:v>0.169831797480583</c:v>
                </c:pt>
                <c:pt idx="282">
                  <c:v>9.6293285489082295E-2</c:v>
                </c:pt>
                <c:pt idx="283">
                  <c:v>0.17029325664043399</c:v>
                </c:pt>
                <c:pt idx="284">
                  <c:v>0.610373854637146</c:v>
                </c:pt>
                <c:pt idx="285">
                  <c:v>0.14258114993572199</c:v>
                </c:pt>
                <c:pt idx="286">
                  <c:v>0.345017790794372</c:v>
                </c:pt>
                <c:pt idx="287">
                  <c:v>0.135534241795539</c:v>
                </c:pt>
                <c:pt idx="288">
                  <c:v>0.25925996899604797</c:v>
                </c:pt>
                <c:pt idx="289">
                  <c:v>0.40800493955612099</c:v>
                </c:pt>
                <c:pt idx="290">
                  <c:v>0.62805914878845204</c:v>
                </c:pt>
                <c:pt idx="291">
                  <c:v>0.15131622552871701</c:v>
                </c:pt>
                <c:pt idx="292">
                  <c:v>0.21150249242782501</c:v>
                </c:pt>
                <c:pt idx="293">
                  <c:v>0.73191857337951605</c:v>
                </c:pt>
                <c:pt idx="294">
                  <c:v>0.19380441308021501</c:v>
                </c:pt>
                <c:pt idx="295">
                  <c:v>0.63204860687255804</c:v>
                </c:pt>
                <c:pt idx="296">
                  <c:v>0.236733078956604</c:v>
                </c:pt>
                <c:pt idx="297">
                  <c:v>0.29558441042900002</c:v>
                </c:pt>
                <c:pt idx="298">
                  <c:v>0.478242397308349</c:v>
                </c:pt>
                <c:pt idx="299">
                  <c:v>0.73285388946533203</c:v>
                </c:pt>
                <c:pt idx="300">
                  <c:v>0.122324287891387</c:v>
                </c:pt>
                <c:pt idx="301">
                  <c:v>0.68987071514129605</c:v>
                </c:pt>
                <c:pt idx="302">
                  <c:v>0.13925708830356501</c:v>
                </c:pt>
                <c:pt idx="303">
                  <c:v>0.42122960090637201</c:v>
                </c:pt>
                <c:pt idx="304">
                  <c:v>0.23706486821174599</c:v>
                </c:pt>
                <c:pt idx="305">
                  <c:v>0.11102271080017</c:v>
                </c:pt>
                <c:pt idx="306">
                  <c:v>0.134140595793724</c:v>
                </c:pt>
                <c:pt idx="307">
                  <c:v>0.21073478460311801</c:v>
                </c:pt>
                <c:pt idx="308">
                  <c:v>0.15544374287128401</c:v>
                </c:pt>
                <c:pt idx="309">
                  <c:v>0.15976940095424599</c:v>
                </c:pt>
                <c:pt idx="310">
                  <c:v>0.120459586381912</c:v>
                </c:pt>
                <c:pt idx="311">
                  <c:v>0.17540365457534701</c:v>
                </c:pt>
                <c:pt idx="312">
                  <c:v>0.13224220275878901</c:v>
                </c:pt>
                <c:pt idx="313">
                  <c:v>0.301146060228347</c:v>
                </c:pt>
                <c:pt idx="314">
                  <c:v>0.18283405900001501</c:v>
                </c:pt>
                <c:pt idx="315">
                  <c:v>0.50096571445464999</c:v>
                </c:pt>
                <c:pt idx="316">
                  <c:v>0.111926972866058</c:v>
                </c:pt>
                <c:pt idx="317">
                  <c:v>0.147494941949844</c:v>
                </c:pt>
                <c:pt idx="318">
                  <c:v>0.23987010121345501</c:v>
                </c:pt>
                <c:pt idx="319">
                  <c:v>0.18997496366500799</c:v>
                </c:pt>
                <c:pt idx="320">
                  <c:v>0.47959083318710299</c:v>
                </c:pt>
                <c:pt idx="321">
                  <c:v>0.213733941316604</c:v>
                </c:pt>
                <c:pt idx="322">
                  <c:v>0.44959640502929599</c:v>
                </c:pt>
                <c:pt idx="323">
                  <c:v>0.51023334264755205</c:v>
                </c:pt>
                <c:pt idx="324">
                  <c:v>0.18071630597114499</c:v>
                </c:pt>
                <c:pt idx="325">
                  <c:v>0.38978868722915599</c:v>
                </c:pt>
                <c:pt idx="326">
                  <c:v>0.63560217618942205</c:v>
                </c:pt>
                <c:pt idx="327">
                  <c:v>0.10729557275772</c:v>
                </c:pt>
                <c:pt idx="328">
                  <c:v>0.27891421318054199</c:v>
                </c:pt>
                <c:pt idx="329">
                  <c:v>0.14112605154514299</c:v>
                </c:pt>
                <c:pt idx="330">
                  <c:v>0.383012294769287</c:v>
                </c:pt>
                <c:pt idx="331">
                  <c:v>0.23024438321590401</c:v>
                </c:pt>
                <c:pt idx="332">
                  <c:v>0.59067928791046098</c:v>
                </c:pt>
                <c:pt idx="333">
                  <c:v>0.20128741860389701</c:v>
                </c:pt>
                <c:pt idx="334">
                  <c:v>8.2236200571060097E-2</c:v>
                </c:pt>
                <c:pt idx="335">
                  <c:v>0.40288656949996898</c:v>
                </c:pt>
                <c:pt idx="336">
                  <c:v>0.30013242363929699</c:v>
                </c:pt>
                <c:pt idx="337">
                  <c:v>0.58297759294509799</c:v>
                </c:pt>
                <c:pt idx="338">
                  <c:v>0.24258303642272899</c:v>
                </c:pt>
                <c:pt idx="339">
                  <c:v>6.7360758781433105E-2</c:v>
                </c:pt>
                <c:pt idx="340">
                  <c:v>0.71700710058212203</c:v>
                </c:pt>
                <c:pt idx="341">
                  <c:v>0.12508705258369399</c:v>
                </c:pt>
                <c:pt idx="342">
                  <c:v>0.78141129016876198</c:v>
                </c:pt>
                <c:pt idx="343">
                  <c:v>0.212783247232437</c:v>
                </c:pt>
                <c:pt idx="344">
                  <c:v>0.27888149023056003</c:v>
                </c:pt>
                <c:pt idx="345">
                  <c:v>0.18105751276016199</c:v>
                </c:pt>
                <c:pt idx="346">
                  <c:v>0.10625544190406799</c:v>
                </c:pt>
                <c:pt idx="347">
                  <c:v>0.109894141554832</c:v>
                </c:pt>
                <c:pt idx="348">
                  <c:v>0.57702416181564298</c:v>
                </c:pt>
                <c:pt idx="349">
                  <c:v>0.131858259439468</c:v>
                </c:pt>
                <c:pt idx="350">
                  <c:v>0.33795773983001698</c:v>
                </c:pt>
                <c:pt idx="351">
                  <c:v>0.680847287178039</c:v>
                </c:pt>
                <c:pt idx="352">
                  <c:v>0.29093453288078303</c:v>
                </c:pt>
                <c:pt idx="353">
                  <c:v>0.15180107951164201</c:v>
                </c:pt>
                <c:pt idx="354">
                  <c:v>0.167615741491317</c:v>
                </c:pt>
                <c:pt idx="355">
                  <c:v>8.2691468298435197E-2</c:v>
                </c:pt>
                <c:pt idx="356">
                  <c:v>0.14351561665534901</c:v>
                </c:pt>
                <c:pt idx="357">
                  <c:v>0.26504838466644198</c:v>
                </c:pt>
                <c:pt idx="358">
                  <c:v>0.65738117694854703</c:v>
                </c:pt>
                <c:pt idx="359">
                  <c:v>0.10383141040802001</c:v>
                </c:pt>
                <c:pt idx="360">
                  <c:v>0.141053572297096</c:v>
                </c:pt>
                <c:pt idx="361">
                  <c:v>0.20053477585315699</c:v>
                </c:pt>
                <c:pt idx="362">
                  <c:v>0.51438236236572199</c:v>
                </c:pt>
                <c:pt idx="363">
                  <c:v>0.225616544485092</c:v>
                </c:pt>
                <c:pt idx="364">
                  <c:v>0.18373017013072901</c:v>
                </c:pt>
                <c:pt idx="365">
                  <c:v>0.96608853340148904</c:v>
                </c:pt>
                <c:pt idx="366">
                  <c:v>0.150731891393661</c:v>
                </c:pt>
                <c:pt idx="367">
                  <c:v>0.32059329748153598</c:v>
                </c:pt>
                <c:pt idx="368">
                  <c:v>0.12146458029747</c:v>
                </c:pt>
                <c:pt idx="369">
                  <c:v>0.21177428960800099</c:v>
                </c:pt>
                <c:pt idx="370">
                  <c:v>6.4989924430847099E-2</c:v>
                </c:pt>
                <c:pt idx="371">
                  <c:v>0.200185000896453</c:v>
                </c:pt>
                <c:pt idx="372">
                  <c:v>0.303101897239685</c:v>
                </c:pt>
                <c:pt idx="373">
                  <c:v>7.7903181314468301E-2</c:v>
                </c:pt>
                <c:pt idx="374">
                  <c:v>0.50141084194183305</c:v>
                </c:pt>
                <c:pt idx="375">
                  <c:v>0.96571469306945801</c:v>
                </c:pt>
                <c:pt idx="376">
                  <c:v>0.77520662546157804</c:v>
                </c:pt>
                <c:pt idx="377">
                  <c:v>0.131721436977386</c:v>
                </c:pt>
                <c:pt idx="378">
                  <c:v>0.40766602754592801</c:v>
                </c:pt>
                <c:pt idx="379">
                  <c:v>7.9142957925796495E-2</c:v>
                </c:pt>
                <c:pt idx="380">
                  <c:v>0.32821041345596302</c:v>
                </c:pt>
                <c:pt idx="381">
                  <c:v>0.13790573179721799</c:v>
                </c:pt>
                <c:pt idx="382">
                  <c:v>9.1919623315334306E-2</c:v>
                </c:pt>
                <c:pt idx="383">
                  <c:v>8.8301494717597906E-2</c:v>
                </c:pt>
                <c:pt idx="384">
                  <c:v>0.19822531938552801</c:v>
                </c:pt>
                <c:pt idx="385">
                  <c:v>0.45074242353439298</c:v>
                </c:pt>
                <c:pt idx="386">
                  <c:v>0.22510907053947399</c:v>
                </c:pt>
                <c:pt idx="387">
                  <c:v>0.28291064500808699</c:v>
                </c:pt>
                <c:pt idx="388">
                  <c:v>0.115724757313728</c:v>
                </c:pt>
                <c:pt idx="389">
                  <c:v>0.25381764769554099</c:v>
                </c:pt>
                <c:pt idx="390">
                  <c:v>9.4029352068901007E-2</c:v>
                </c:pt>
                <c:pt idx="391">
                  <c:v>0.28660976886749201</c:v>
                </c:pt>
                <c:pt idx="392">
                  <c:v>0.438803970813751</c:v>
                </c:pt>
                <c:pt idx="393">
                  <c:v>0.72449135780334395</c:v>
                </c:pt>
                <c:pt idx="394">
                  <c:v>0.33845502138137801</c:v>
                </c:pt>
                <c:pt idx="395">
                  <c:v>0.49154755473136902</c:v>
                </c:pt>
                <c:pt idx="396">
                  <c:v>0.127070277929306</c:v>
                </c:pt>
                <c:pt idx="397">
                  <c:v>0.535872042179107</c:v>
                </c:pt>
                <c:pt idx="398">
                  <c:v>0.48974037170410101</c:v>
                </c:pt>
                <c:pt idx="399">
                  <c:v>0.112649381160736</c:v>
                </c:pt>
                <c:pt idx="400">
                  <c:v>0.31911861896514798</c:v>
                </c:pt>
                <c:pt idx="401">
                  <c:v>0.25058600306510898</c:v>
                </c:pt>
                <c:pt idx="402">
                  <c:v>0.12598824501037501</c:v>
                </c:pt>
                <c:pt idx="403">
                  <c:v>0.108778864145278</c:v>
                </c:pt>
                <c:pt idx="404">
                  <c:v>0.32400906085968001</c:v>
                </c:pt>
                <c:pt idx="405">
                  <c:v>0.23949447274207999</c:v>
                </c:pt>
                <c:pt idx="406">
                  <c:v>0.52995026111602705</c:v>
                </c:pt>
                <c:pt idx="407">
                  <c:v>0.330294609069824</c:v>
                </c:pt>
                <c:pt idx="408">
                  <c:v>0.36389333009719799</c:v>
                </c:pt>
                <c:pt idx="409">
                  <c:v>0.39680108428001398</c:v>
                </c:pt>
                <c:pt idx="410">
                  <c:v>0.20255795121192899</c:v>
                </c:pt>
                <c:pt idx="411">
                  <c:v>0.52653598785400302</c:v>
                </c:pt>
                <c:pt idx="412">
                  <c:v>0.35192701220512301</c:v>
                </c:pt>
                <c:pt idx="413">
                  <c:v>0.26283216476440402</c:v>
                </c:pt>
                <c:pt idx="414">
                  <c:v>1.2653324604034399</c:v>
                </c:pt>
                <c:pt idx="415">
                  <c:v>0.41559565067291199</c:v>
                </c:pt>
                <c:pt idx="416">
                  <c:v>0.147852078080177</c:v>
                </c:pt>
                <c:pt idx="417">
                  <c:v>0.154416054487228</c:v>
                </c:pt>
                <c:pt idx="418">
                  <c:v>0.194214463233947</c:v>
                </c:pt>
                <c:pt idx="419">
                  <c:v>0.48956039547920199</c:v>
                </c:pt>
                <c:pt idx="420">
                  <c:v>0.130448877811431</c:v>
                </c:pt>
                <c:pt idx="421">
                  <c:v>0.29397878050804099</c:v>
                </c:pt>
                <c:pt idx="422">
                  <c:v>0.16334424912929499</c:v>
                </c:pt>
                <c:pt idx="423">
                  <c:v>0.69392287731170599</c:v>
                </c:pt>
                <c:pt idx="424">
                  <c:v>0.247670203447341</c:v>
                </c:pt>
                <c:pt idx="425">
                  <c:v>0.10480242967605501</c:v>
                </c:pt>
                <c:pt idx="426">
                  <c:v>0.71220749616622903</c:v>
                </c:pt>
                <c:pt idx="427">
                  <c:v>0.52243626117706299</c:v>
                </c:pt>
                <c:pt idx="428">
                  <c:v>0.19357198476791301</c:v>
                </c:pt>
                <c:pt idx="429">
                  <c:v>0.33366301655769298</c:v>
                </c:pt>
                <c:pt idx="430">
                  <c:v>0.62926340103149403</c:v>
                </c:pt>
                <c:pt idx="431">
                  <c:v>0.852705478668212</c:v>
                </c:pt>
                <c:pt idx="432">
                  <c:v>0.25963208079338002</c:v>
                </c:pt>
                <c:pt idx="433">
                  <c:v>0.10409477353096</c:v>
                </c:pt>
                <c:pt idx="434">
                  <c:v>0.14943236112594599</c:v>
                </c:pt>
                <c:pt idx="435">
                  <c:v>0.438341915607452</c:v>
                </c:pt>
                <c:pt idx="436">
                  <c:v>8.3890780806541401E-2</c:v>
                </c:pt>
                <c:pt idx="437">
                  <c:v>0.202033281326293</c:v>
                </c:pt>
                <c:pt idx="438">
                  <c:v>0.51698279380798295</c:v>
                </c:pt>
                <c:pt idx="439">
                  <c:v>0.345166206359863</c:v>
                </c:pt>
                <c:pt idx="440">
                  <c:v>0.259176164865493</c:v>
                </c:pt>
                <c:pt idx="441">
                  <c:v>0.24169677495956399</c:v>
                </c:pt>
                <c:pt idx="442">
                  <c:v>0.10903739929199199</c:v>
                </c:pt>
                <c:pt idx="443">
                  <c:v>0.63879346847534102</c:v>
                </c:pt>
                <c:pt idx="444">
                  <c:v>0.23236380517482699</c:v>
                </c:pt>
                <c:pt idx="445">
                  <c:v>7.26608335971832E-2</c:v>
                </c:pt>
                <c:pt idx="446">
                  <c:v>0.16115328669548001</c:v>
                </c:pt>
                <c:pt idx="447">
                  <c:v>0.46043753623962402</c:v>
                </c:pt>
                <c:pt idx="448">
                  <c:v>0.142963886260986</c:v>
                </c:pt>
                <c:pt idx="449">
                  <c:v>0.24826170504093101</c:v>
                </c:pt>
                <c:pt idx="450">
                  <c:v>0.52408415079116799</c:v>
                </c:pt>
                <c:pt idx="451">
                  <c:v>0.41006115078925998</c:v>
                </c:pt>
                <c:pt idx="452">
                  <c:v>0.30980449914932201</c:v>
                </c:pt>
                <c:pt idx="453">
                  <c:v>0.17687690258026101</c:v>
                </c:pt>
                <c:pt idx="454">
                  <c:v>0.418427944183349</c:v>
                </c:pt>
                <c:pt idx="455">
                  <c:v>0.45315945148468001</c:v>
                </c:pt>
                <c:pt idx="456">
                  <c:v>0.52120679616928101</c:v>
                </c:pt>
                <c:pt idx="457">
                  <c:v>0.442459166049957</c:v>
                </c:pt>
                <c:pt idx="458">
                  <c:v>0.70384448766708296</c:v>
                </c:pt>
                <c:pt idx="459">
                  <c:v>0.125816941261291</c:v>
                </c:pt>
                <c:pt idx="460">
                  <c:v>0.51178836822509699</c:v>
                </c:pt>
                <c:pt idx="461">
                  <c:v>0.51325720548629705</c:v>
                </c:pt>
                <c:pt idx="462">
                  <c:v>0.94799160957336404</c:v>
                </c:pt>
                <c:pt idx="463">
                  <c:v>0.500507771968841</c:v>
                </c:pt>
                <c:pt idx="464">
                  <c:v>0.24985942244529699</c:v>
                </c:pt>
                <c:pt idx="465">
                  <c:v>0.23659284412860801</c:v>
                </c:pt>
                <c:pt idx="466">
                  <c:v>0.283678948879241</c:v>
                </c:pt>
                <c:pt idx="467">
                  <c:v>0.30095970630645702</c:v>
                </c:pt>
                <c:pt idx="468">
                  <c:v>0.227568238973617</c:v>
                </c:pt>
                <c:pt idx="469">
                  <c:v>0.38713967800140298</c:v>
                </c:pt>
                <c:pt idx="470">
                  <c:v>0.40266752243041898</c:v>
                </c:pt>
                <c:pt idx="471">
                  <c:v>0.21021467447280801</c:v>
                </c:pt>
                <c:pt idx="472">
                  <c:v>0.198772817850112</c:v>
                </c:pt>
                <c:pt idx="473">
                  <c:v>0.381178438663482</c:v>
                </c:pt>
                <c:pt idx="474">
                  <c:v>0.53362268209457397</c:v>
                </c:pt>
                <c:pt idx="475">
                  <c:v>8.52688178420066E-2</c:v>
                </c:pt>
                <c:pt idx="476">
                  <c:v>0.250184595584869</c:v>
                </c:pt>
                <c:pt idx="477">
                  <c:v>0.25764533877372697</c:v>
                </c:pt>
                <c:pt idx="478">
                  <c:v>0.15399980545043901</c:v>
                </c:pt>
                <c:pt idx="479">
                  <c:v>0.69399952888488703</c:v>
                </c:pt>
                <c:pt idx="480">
                  <c:v>1.24960541725158</c:v>
                </c:pt>
                <c:pt idx="481">
                  <c:v>0.75382834672927801</c:v>
                </c:pt>
                <c:pt idx="482">
                  <c:v>1.3363175392150799</c:v>
                </c:pt>
                <c:pt idx="483">
                  <c:v>0.31458652019500699</c:v>
                </c:pt>
                <c:pt idx="484">
                  <c:v>0.86115455627441395</c:v>
                </c:pt>
                <c:pt idx="485">
                  <c:v>0.52329534292221003</c:v>
                </c:pt>
                <c:pt idx="486">
                  <c:v>0.82737219333648604</c:v>
                </c:pt>
                <c:pt idx="487">
                  <c:v>0.22431969642639099</c:v>
                </c:pt>
                <c:pt idx="488">
                  <c:v>0.76801156997680597</c:v>
                </c:pt>
                <c:pt idx="489">
                  <c:v>0.52369904518127397</c:v>
                </c:pt>
                <c:pt idx="490">
                  <c:v>1.0526638031005799</c:v>
                </c:pt>
                <c:pt idx="491">
                  <c:v>0.41067677736282299</c:v>
                </c:pt>
                <c:pt idx="492">
                  <c:v>0.38388925790786699</c:v>
                </c:pt>
                <c:pt idx="493">
                  <c:v>0.47524255514144897</c:v>
                </c:pt>
                <c:pt idx="494">
                  <c:v>0.671320259571075</c:v>
                </c:pt>
                <c:pt idx="495">
                  <c:v>0.36450549960136402</c:v>
                </c:pt>
                <c:pt idx="496">
                  <c:v>0.146697431802749</c:v>
                </c:pt>
                <c:pt idx="497">
                  <c:v>0.32152655720710699</c:v>
                </c:pt>
                <c:pt idx="498">
                  <c:v>0.405476063489913</c:v>
                </c:pt>
                <c:pt idx="499">
                  <c:v>0.31417110562324502</c:v>
                </c:pt>
                <c:pt idx="500">
                  <c:v>0.20020204782485901</c:v>
                </c:pt>
                <c:pt idx="501">
                  <c:v>0.145815789699554</c:v>
                </c:pt>
                <c:pt idx="502">
                  <c:v>0.39093875885009699</c:v>
                </c:pt>
                <c:pt idx="503">
                  <c:v>0.43158823251724199</c:v>
                </c:pt>
                <c:pt idx="504">
                  <c:v>0.94609856605529696</c:v>
                </c:pt>
                <c:pt idx="505">
                  <c:v>0.33710724115371699</c:v>
                </c:pt>
                <c:pt idx="506">
                  <c:v>0.31062579154968201</c:v>
                </c:pt>
                <c:pt idx="507">
                  <c:v>0.27566650509834201</c:v>
                </c:pt>
                <c:pt idx="508">
                  <c:v>0.65042364597320501</c:v>
                </c:pt>
                <c:pt idx="509">
                  <c:v>0.18562686443328799</c:v>
                </c:pt>
                <c:pt idx="510">
                  <c:v>0.34876060485839799</c:v>
                </c:pt>
                <c:pt idx="511">
                  <c:v>0.128607273101806</c:v>
                </c:pt>
                <c:pt idx="512">
                  <c:v>0.43335753679275502</c:v>
                </c:pt>
                <c:pt idx="513">
                  <c:v>0.97268891334533603</c:v>
                </c:pt>
                <c:pt idx="514">
                  <c:v>0.74581027030944802</c:v>
                </c:pt>
                <c:pt idx="515">
                  <c:v>0.41988208889961198</c:v>
                </c:pt>
                <c:pt idx="516">
                  <c:v>0.369996428489685</c:v>
                </c:pt>
                <c:pt idx="517">
                  <c:v>0.655353903770446</c:v>
                </c:pt>
                <c:pt idx="518">
                  <c:v>0.867942214012146</c:v>
                </c:pt>
                <c:pt idx="519">
                  <c:v>0.235330164432525</c:v>
                </c:pt>
                <c:pt idx="520">
                  <c:v>0.52858734130859297</c:v>
                </c:pt>
                <c:pt idx="521">
                  <c:v>0.16466574370861001</c:v>
                </c:pt>
                <c:pt idx="522">
                  <c:v>0.154485493898391</c:v>
                </c:pt>
                <c:pt idx="523">
                  <c:v>0.52578043937683105</c:v>
                </c:pt>
                <c:pt idx="524">
                  <c:v>0.53349530696868896</c:v>
                </c:pt>
                <c:pt idx="525">
                  <c:v>1.63772213459014</c:v>
                </c:pt>
                <c:pt idx="526">
                  <c:v>1.18571996688842</c:v>
                </c:pt>
                <c:pt idx="527">
                  <c:v>0.17715016007423401</c:v>
                </c:pt>
                <c:pt idx="528">
                  <c:v>1.66663134098052</c:v>
                </c:pt>
                <c:pt idx="529">
                  <c:v>0.18518877029418901</c:v>
                </c:pt>
                <c:pt idx="530">
                  <c:v>0.16642659902572601</c:v>
                </c:pt>
                <c:pt idx="531">
                  <c:v>0.58736050128936701</c:v>
                </c:pt>
                <c:pt idx="532">
                  <c:v>0.81802320480346602</c:v>
                </c:pt>
                <c:pt idx="533">
                  <c:v>0.38738405704498202</c:v>
                </c:pt>
                <c:pt idx="534">
                  <c:v>0.38553300499915999</c:v>
                </c:pt>
                <c:pt idx="535">
                  <c:v>0.20050980150699599</c:v>
                </c:pt>
                <c:pt idx="536">
                  <c:v>0.11688072979450199</c:v>
                </c:pt>
                <c:pt idx="537">
                  <c:v>0.85925340652465798</c:v>
                </c:pt>
                <c:pt idx="538">
                  <c:v>0.71889388561248702</c:v>
                </c:pt>
                <c:pt idx="539">
                  <c:v>0.175968527793884</c:v>
                </c:pt>
                <c:pt idx="540">
                  <c:v>0.84747248888015703</c:v>
                </c:pt>
                <c:pt idx="541">
                  <c:v>0.27006900310516302</c:v>
                </c:pt>
                <c:pt idx="542">
                  <c:v>0.93383550643920898</c:v>
                </c:pt>
                <c:pt idx="543">
                  <c:v>0.19473734498023901</c:v>
                </c:pt>
                <c:pt idx="544">
                  <c:v>0.62064480781555098</c:v>
                </c:pt>
                <c:pt idx="545">
                  <c:v>0.28697931766509999</c:v>
                </c:pt>
                <c:pt idx="546">
                  <c:v>0.35842826962471003</c:v>
                </c:pt>
                <c:pt idx="547">
                  <c:v>0.163481295108795</c:v>
                </c:pt>
                <c:pt idx="548">
                  <c:v>0.38849830627441401</c:v>
                </c:pt>
                <c:pt idx="549">
                  <c:v>0.33008700609207098</c:v>
                </c:pt>
                <c:pt idx="550">
                  <c:v>0.26714169979095398</c:v>
                </c:pt>
                <c:pt idx="551">
                  <c:v>1.2326413393020601</c:v>
                </c:pt>
                <c:pt idx="552">
                  <c:v>0.713767290115356</c:v>
                </c:pt>
                <c:pt idx="553">
                  <c:v>1.0642882585525499</c:v>
                </c:pt>
                <c:pt idx="554">
                  <c:v>0.98990273475646895</c:v>
                </c:pt>
                <c:pt idx="555">
                  <c:v>9.2216685414314201E-2</c:v>
                </c:pt>
                <c:pt idx="556">
                  <c:v>0.13439831137657099</c:v>
                </c:pt>
                <c:pt idx="557">
                  <c:v>0.345678210258483</c:v>
                </c:pt>
                <c:pt idx="558">
                  <c:v>0.87845647335052401</c:v>
                </c:pt>
                <c:pt idx="559">
                  <c:v>1.0896698236465401</c:v>
                </c:pt>
                <c:pt idx="560">
                  <c:v>0.296490669250488</c:v>
                </c:pt>
                <c:pt idx="561">
                  <c:v>0.20212259888648901</c:v>
                </c:pt>
                <c:pt idx="562">
                  <c:v>0.38925093412399198</c:v>
                </c:pt>
                <c:pt idx="563">
                  <c:v>1.30198514461517</c:v>
                </c:pt>
                <c:pt idx="564">
                  <c:v>0.30029034614562899</c:v>
                </c:pt>
                <c:pt idx="565">
                  <c:v>0.183762401342391</c:v>
                </c:pt>
                <c:pt idx="566">
                  <c:v>1.2411707639694201</c:v>
                </c:pt>
                <c:pt idx="567">
                  <c:v>0.435433059930801</c:v>
                </c:pt>
                <c:pt idx="568">
                  <c:v>1.2342103719711299</c:v>
                </c:pt>
                <c:pt idx="569">
                  <c:v>0.63919162750244096</c:v>
                </c:pt>
                <c:pt idx="570">
                  <c:v>1.6545164585113501</c:v>
                </c:pt>
                <c:pt idx="571">
                  <c:v>0.39046785235404902</c:v>
                </c:pt>
                <c:pt idx="572">
                  <c:v>0.71423667669296198</c:v>
                </c:pt>
                <c:pt idx="573">
                  <c:v>0.385771214962005</c:v>
                </c:pt>
                <c:pt idx="574">
                  <c:v>0.44589048624038602</c:v>
                </c:pt>
                <c:pt idx="575">
                  <c:v>7.7872820198535905E-2</c:v>
                </c:pt>
                <c:pt idx="576">
                  <c:v>0.28552326560020402</c:v>
                </c:pt>
                <c:pt idx="577">
                  <c:v>0.27946907281875599</c:v>
                </c:pt>
                <c:pt idx="578">
                  <c:v>0.67358231544494596</c:v>
                </c:pt>
                <c:pt idx="579">
                  <c:v>0.42897826433181702</c:v>
                </c:pt>
                <c:pt idx="580">
                  <c:v>0.25442317128181402</c:v>
                </c:pt>
                <c:pt idx="581">
                  <c:v>0.81370037794113104</c:v>
                </c:pt>
                <c:pt idx="582">
                  <c:v>0.22694763541221599</c:v>
                </c:pt>
                <c:pt idx="583">
                  <c:v>0.29685604572296098</c:v>
                </c:pt>
                <c:pt idx="584">
                  <c:v>0.43693006038665699</c:v>
                </c:pt>
                <c:pt idx="585">
                  <c:v>0.24572092294692899</c:v>
                </c:pt>
                <c:pt idx="586">
                  <c:v>1.53180956840515</c:v>
                </c:pt>
                <c:pt idx="587">
                  <c:v>1.01837229728698</c:v>
                </c:pt>
                <c:pt idx="588">
                  <c:v>1.2495504617691</c:v>
                </c:pt>
                <c:pt idx="589">
                  <c:v>0.120353028178215</c:v>
                </c:pt>
                <c:pt idx="590">
                  <c:v>0.26092344522476102</c:v>
                </c:pt>
                <c:pt idx="591">
                  <c:v>0.50773268938064497</c:v>
                </c:pt>
                <c:pt idx="592">
                  <c:v>0.34473401308059598</c:v>
                </c:pt>
                <c:pt idx="593">
                  <c:v>0.46673685312271102</c:v>
                </c:pt>
                <c:pt idx="594">
                  <c:v>0.215503364801406</c:v>
                </c:pt>
                <c:pt idx="595">
                  <c:v>0.88309592008590698</c:v>
                </c:pt>
                <c:pt idx="596">
                  <c:v>0.37989726662635798</c:v>
                </c:pt>
                <c:pt idx="597">
                  <c:v>0.92925965785980202</c:v>
                </c:pt>
                <c:pt idx="598">
                  <c:v>0.71591299772262496</c:v>
                </c:pt>
                <c:pt idx="599">
                  <c:v>0.52703529596328702</c:v>
                </c:pt>
                <c:pt idx="600">
                  <c:v>0.29395610094070401</c:v>
                </c:pt>
                <c:pt idx="601">
                  <c:v>1.26985251903533</c:v>
                </c:pt>
                <c:pt idx="602">
                  <c:v>1.0684013366699201</c:v>
                </c:pt>
                <c:pt idx="603">
                  <c:v>0.27995771169662398</c:v>
                </c:pt>
                <c:pt idx="604">
                  <c:v>0.24421219527721399</c:v>
                </c:pt>
                <c:pt idx="605">
                  <c:v>1.3942561149597099</c:v>
                </c:pt>
                <c:pt idx="606">
                  <c:v>0.45709836483001698</c:v>
                </c:pt>
                <c:pt idx="607">
                  <c:v>0.313926041126251</c:v>
                </c:pt>
                <c:pt idx="608">
                  <c:v>1.58595883846282</c:v>
                </c:pt>
                <c:pt idx="609">
                  <c:v>0.31771194934844899</c:v>
                </c:pt>
                <c:pt idx="610">
                  <c:v>0.47202414274215698</c:v>
                </c:pt>
                <c:pt idx="611">
                  <c:v>8.1649906933307606E-2</c:v>
                </c:pt>
                <c:pt idx="612">
                  <c:v>0.56175422668456998</c:v>
                </c:pt>
                <c:pt idx="613">
                  <c:v>0.52094823122024503</c:v>
                </c:pt>
                <c:pt idx="614">
                  <c:v>0.49862092733383101</c:v>
                </c:pt>
                <c:pt idx="615">
                  <c:v>0.124339655041694</c:v>
                </c:pt>
                <c:pt idx="616">
                  <c:v>0.59298360347747803</c:v>
                </c:pt>
                <c:pt idx="617">
                  <c:v>0.356663018465042</c:v>
                </c:pt>
                <c:pt idx="618">
                  <c:v>0.131507977843284</c:v>
                </c:pt>
                <c:pt idx="619">
                  <c:v>1.19152760505676</c:v>
                </c:pt>
                <c:pt idx="620">
                  <c:v>0.80596709251403797</c:v>
                </c:pt>
                <c:pt idx="621">
                  <c:v>0.206053406000137</c:v>
                </c:pt>
                <c:pt idx="622">
                  <c:v>0.321043521165847</c:v>
                </c:pt>
                <c:pt idx="623">
                  <c:v>0.47817605733871399</c:v>
                </c:pt>
                <c:pt idx="624">
                  <c:v>0.350932657718658</c:v>
                </c:pt>
                <c:pt idx="625">
                  <c:v>0.28086131811141901</c:v>
                </c:pt>
                <c:pt idx="626">
                  <c:v>0.61611920595169001</c:v>
                </c:pt>
                <c:pt idx="627">
                  <c:v>0.180224940180778</c:v>
                </c:pt>
                <c:pt idx="628">
                  <c:v>0.46332669258117598</c:v>
                </c:pt>
                <c:pt idx="629">
                  <c:v>0.72433459758758501</c:v>
                </c:pt>
                <c:pt idx="630">
                  <c:v>0.17842696607112801</c:v>
                </c:pt>
                <c:pt idx="631">
                  <c:v>0.77647322416305498</c:v>
                </c:pt>
                <c:pt idx="632">
                  <c:v>0.28442475199699402</c:v>
                </c:pt>
                <c:pt idx="633">
                  <c:v>0.27273792028427102</c:v>
                </c:pt>
                <c:pt idx="634">
                  <c:v>1.0817596912384</c:v>
                </c:pt>
                <c:pt idx="635">
                  <c:v>0.67028445005416804</c:v>
                </c:pt>
                <c:pt idx="636">
                  <c:v>0.90574973821640004</c:v>
                </c:pt>
                <c:pt idx="637">
                  <c:v>0.20444390177726701</c:v>
                </c:pt>
                <c:pt idx="638">
                  <c:v>0.46500515937805098</c:v>
                </c:pt>
                <c:pt idx="639">
                  <c:v>9.2105075716972296E-2</c:v>
                </c:pt>
                <c:pt idx="640">
                  <c:v>1.21879458427429</c:v>
                </c:pt>
                <c:pt idx="641">
                  <c:v>0.85745775699615401</c:v>
                </c:pt>
                <c:pt idx="642">
                  <c:v>0.31483811140060403</c:v>
                </c:pt>
                <c:pt idx="643">
                  <c:v>0.17952397465705799</c:v>
                </c:pt>
                <c:pt idx="644">
                  <c:v>0.21670559048652599</c:v>
                </c:pt>
                <c:pt idx="645">
                  <c:v>0.16818147897720301</c:v>
                </c:pt>
                <c:pt idx="646">
                  <c:v>0.19560673832893299</c:v>
                </c:pt>
                <c:pt idx="647">
                  <c:v>0.95171582698821999</c:v>
                </c:pt>
                <c:pt idx="648">
                  <c:v>0.36175590753555298</c:v>
                </c:pt>
                <c:pt idx="649">
                  <c:v>1.1944373846053999</c:v>
                </c:pt>
                <c:pt idx="650">
                  <c:v>0.41232144832611001</c:v>
                </c:pt>
                <c:pt idx="651">
                  <c:v>0.24393761157989499</c:v>
                </c:pt>
                <c:pt idx="652">
                  <c:v>0.24298933148384</c:v>
                </c:pt>
                <c:pt idx="653">
                  <c:v>0.26871797442436202</c:v>
                </c:pt>
                <c:pt idx="654">
                  <c:v>1.3916387557983301</c:v>
                </c:pt>
                <c:pt idx="655">
                  <c:v>0.63039302825927701</c:v>
                </c:pt>
                <c:pt idx="656">
                  <c:v>0.183903783559799</c:v>
                </c:pt>
                <c:pt idx="657">
                  <c:v>0.18677747249603199</c:v>
                </c:pt>
                <c:pt idx="658">
                  <c:v>0.17899838089942899</c:v>
                </c:pt>
                <c:pt idx="659">
                  <c:v>0.93336045742034901</c:v>
                </c:pt>
                <c:pt idx="660">
                  <c:v>6.2149163335561697E-2</c:v>
                </c:pt>
                <c:pt idx="661">
                  <c:v>0.68382304906845004</c:v>
                </c:pt>
                <c:pt idx="662">
                  <c:v>1.0047652721405</c:v>
                </c:pt>
                <c:pt idx="663">
                  <c:v>1.12806856632232</c:v>
                </c:pt>
                <c:pt idx="664">
                  <c:v>0.25027087330818099</c:v>
                </c:pt>
                <c:pt idx="665">
                  <c:v>0.47637203335762002</c:v>
                </c:pt>
                <c:pt idx="666">
                  <c:v>5.8153279125690398E-2</c:v>
                </c:pt>
                <c:pt idx="667">
                  <c:v>0.10670211911201399</c:v>
                </c:pt>
                <c:pt idx="668">
                  <c:v>0.23270848393440199</c:v>
                </c:pt>
                <c:pt idx="669">
                  <c:v>0.105467617511749</c:v>
                </c:pt>
                <c:pt idx="670">
                  <c:v>0.192106753587722</c:v>
                </c:pt>
                <c:pt idx="671">
                  <c:v>0.48328232765197698</c:v>
                </c:pt>
                <c:pt idx="672">
                  <c:v>0.41713294386863697</c:v>
                </c:pt>
                <c:pt idx="673">
                  <c:v>0.29319792985916099</c:v>
                </c:pt>
                <c:pt idx="674">
                  <c:v>0.30808281898498502</c:v>
                </c:pt>
                <c:pt idx="675">
                  <c:v>0.57993602752685502</c:v>
                </c:pt>
                <c:pt idx="676">
                  <c:v>1.0295372009277299</c:v>
                </c:pt>
                <c:pt idx="677">
                  <c:v>0.21497508883476199</c:v>
                </c:pt>
                <c:pt idx="678">
                  <c:v>0.430780470371246</c:v>
                </c:pt>
                <c:pt idx="679">
                  <c:v>0.93874222040176303</c:v>
                </c:pt>
                <c:pt idx="680">
                  <c:v>0.20085678994655601</c:v>
                </c:pt>
                <c:pt idx="681">
                  <c:v>0.58499461412429798</c:v>
                </c:pt>
                <c:pt idx="682">
                  <c:v>0.280806183815002</c:v>
                </c:pt>
                <c:pt idx="683">
                  <c:v>0.50092452764511097</c:v>
                </c:pt>
                <c:pt idx="684">
                  <c:v>0.22658318281173701</c:v>
                </c:pt>
                <c:pt idx="685">
                  <c:v>0.21739082038402499</c:v>
                </c:pt>
                <c:pt idx="686">
                  <c:v>0.74960124492645197</c:v>
                </c:pt>
                <c:pt idx="687">
                  <c:v>0.72477144002914395</c:v>
                </c:pt>
                <c:pt idx="688">
                  <c:v>0.64384710788726796</c:v>
                </c:pt>
                <c:pt idx="689">
                  <c:v>0.19378966093063299</c:v>
                </c:pt>
                <c:pt idx="690">
                  <c:v>0.64638602733612005</c:v>
                </c:pt>
                <c:pt idx="691">
                  <c:v>0.127967745065689</c:v>
                </c:pt>
                <c:pt idx="692">
                  <c:v>0.436384797096252</c:v>
                </c:pt>
                <c:pt idx="693">
                  <c:v>0.22690823674201899</c:v>
                </c:pt>
                <c:pt idx="694">
                  <c:v>0.179588258266448</c:v>
                </c:pt>
                <c:pt idx="695">
                  <c:v>0.90271186828613204</c:v>
                </c:pt>
                <c:pt idx="696">
                  <c:v>1.67229771614074</c:v>
                </c:pt>
                <c:pt idx="697">
                  <c:v>0.20640885829925501</c:v>
                </c:pt>
                <c:pt idx="698">
                  <c:v>0.90419214963912897</c:v>
                </c:pt>
                <c:pt idx="699">
                  <c:v>1.1045228242874101</c:v>
                </c:pt>
                <c:pt idx="700">
                  <c:v>0.75880956649780196</c:v>
                </c:pt>
                <c:pt idx="701">
                  <c:v>0.221329510211944</c:v>
                </c:pt>
                <c:pt idx="702">
                  <c:v>0.36720114946365301</c:v>
                </c:pt>
                <c:pt idx="703">
                  <c:v>1.63006615638732</c:v>
                </c:pt>
                <c:pt idx="704">
                  <c:v>0.406269550323486</c:v>
                </c:pt>
                <c:pt idx="705">
                  <c:v>1.07628369331359</c:v>
                </c:pt>
                <c:pt idx="706">
                  <c:v>1.0627865791320801</c:v>
                </c:pt>
                <c:pt idx="707">
                  <c:v>0.37360894680023099</c:v>
                </c:pt>
                <c:pt idx="708">
                  <c:v>0.33436527848243702</c:v>
                </c:pt>
                <c:pt idx="709">
                  <c:v>0.97200554609298695</c:v>
                </c:pt>
                <c:pt idx="710">
                  <c:v>1.12674307823181</c:v>
                </c:pt>
                <c:pt idx="711">
                  <c:v>1.0041693449020299</c:v>
                </c:pt>
                <c:pt idx="712">
                  <c:v>0.68343961238860995</c:v>
                </c:pt>
                <c:pt idx="713">
                  <c:v>0.40197575092315602</c:v>
                </c:pt>
                <c:pt idx="714">
                  <c:v>0.317445337772369</c:v>
                </c:pt>
                <c:pt idx="715">
                  <c:v>0.82945358753204301</c:v>
                </c:pt>
                <c:pt idx="716">
                  <c:v>0.669253349304199</c:v>
                </c:pt>
                <c:pt idx="717">
                  <c:v>0.64111173152923495</c:v>
                </c:pt>
                <c:pt idx="718">
                  <c:v>0.77935117483139005</c:v>
                </c:pt>
                <c:pt idx="719">
                  <c:v>0.84324526786804199</c:v>
                </c:pt>
                <c:pt idx="720">
                  <c:v>1.13663637638092</c:v>
                </c:pt>
                <c:pt idx="721">
                  <c:v>0.688151955604553</c:v>
                </c:pt>
                <c:pt idx="722">
                  <c:v>1.8205988407135001</c:v>
                </c:pt>
                <c:pt idx="723">
                  <c:v>0.413339912891387</c:v>
                </c:pt>
                <c:pt idx="724">
                  <c:v>0.303183704614639</c:v>
                </c:pt>
                <c:pt idx="725">
                  <c:v>0.48975610733032199</c:v>
                </c:pt>
                <c:pt idx="726">
                  <c:v>1.5927830934524501</c:v>
                </c:pt>
                <c:pt idx="727">
                  <c:v>1.79263603687286</c:v>
                </c:pt>
                <c:pt idx="728">
                  <c:v>0.199146687984466</c:v>
                </c:pt>
                <c:pt idx="729">
                  <c:v>1.03442847728729</c:v>
                </c:pt>
                <c:pt idx="730">
                  <c:v>1.0089259147644001</c:v>
                </c:pt>
                <c:pt idx="731">
                  <c:v>0.59807312488555897</c:v>
                </c:pt>
                <c:pt idx="732">
                  <c:v>0.23967203497886599</c:v>
                </c:pt>
                <c:pt idx="733">
                  <c:v>1.39989233016967</c:v>
                </c:pt>
                <c:pt idx="734">
                  <c:v>1.0483052730560301</c:v>
                </c:pt>
                <c:pt idx="735">
                  <c:v>1.0574712753295801</c:v>
                </c:pt>
                <c:pt idx="736">
                  <c:v>0.42609697580337502</c:v>
                </c:pt>
                <c:pt idx="737">
                  <c:v>1.2119890451431199</c:v>
                </c:pt>
                <c:pt idx="738">
                  <c:v>0.43251255154609602</c:v>
                </c:pt>
                <c:pt idx="739">
                  <c:v>1.1688542366027801</c:v>
                </c:pt>
                <c:pt idx="740">
                  <c:v>0.365814119577407</c:v>
                </c:pt>
                <c:pt idx="741">
                  <c:v>0.19229057431221</c:v>
                </c:pt>
                <c:pt idx="742">
                  <c:v>0.51868629455566395</c:v>
                </c:pt>
                <c:pt idx="743">
                  <c:v>0.54417669773101796</c:v>
                </c:pt>
                <c:pt idx="744">
                  <c:v>0.85761427879333496</c:v>
                </c:pt>
                <c:pt idx="745">
                  <c:v>1.2939860820770199</c:v>
                </c:pt>
                <c:pt idx="746">
                  <c:v>0.17831152677536</c:v>
                </c:pt>
                <c:pt idx="747">
                  <c:v>0.54510921239852905</c:v>
                </c:pt>
                <c:pt idx="748">
                  <c:v>0.22682988643646201</c:v>
                </c:pt>
                <c:pt idx="749">
                  <c:v>1.1549925804138099</c:v>
                </c:pt>
                <c:pt idx="750">
                  <c:v>0.26809585094451899</c:v>
                </c:pt>
                <c:pt idx="751">
                  <c:v>1.2435324192047099</c:v>
                </c:pt>
                <c:pt idx="752">
                  <c:v>0.68233942985534601</c:v>
                </c:pt>
                <c:pt idx="753">
                  <c:v>0.99584233760833696</c:v>
                </c:pt>
                <c:pt idx="754">
                  <c:v>0.44068479537963801</c:v>
                </c:pt>
                <c:pt idx="755">
                  <c:v>0.88202011585235596</c:v>
                </c:pt>
                <c:pt idx="756">
                  <c:v>0.66613745689392001</c:v>
                </c:pt>
                <c:pt idx="757">
                  <c:v>1.8274827003478999</c:v>
                </c:pt>
                <c:pt idx="758">
                  <c:v>0.106979139149189</c:v>
                </c:pt>
                <c:pt idx="759">
                  <c:v>1.7982718944549501</c:v>
                </c:pt>
                <c:pt idx="760">
                  <c:v>1.1878092288970901</c:v>
                </c:pt>
                <c:pt idx="761">
                  <c:v>0.78808844089508001</c:v>
                </c:pt>
                <c:pt idx="762">
                  <c:v>0.86515152454376198</c:v>
                </c:pt>
                <c:pt idx="763">
                  <c:v>0.74593424797058105</c:v>
                </c:pt>
                <c:pt idx="764">
                  <c:v>0.14541737735271401</c:v>
                </c:pt>
                <c:pt idx="765">
                  <c:v>0.31547611951827997</c:v>
                </c:pt>
                <c:pt idx="766">
                  <c:v>1.94840860366821</c:v>
                </c:pt>
                <c:pt idx="767">
                  <c:v>0.16084659099578799</c:v>
                </c:pt>
                <c:pt idx="768">
                  <c:v>0.46730506420135498</c:v>
                </c:pt>
                <c:pt idx="769">
                  <c:v>0.61787742376327504</c:v>
                </c:pt>
                <c:pt idx="770">
                  <c:v>0.15952008962631201</c:v>
                </c:pt>
                <c:pt idx="771">
                  <c:v>0.20840984582901001</c:v>
                </c:pt>
                <c:pt idx="772">
                  <c:v>0.38144075870513899</c:v>
                </c:pt>
                <c:pt idx="773">
                  <c:v>0.16499704122543299</c:v>
                </c:pt>
                <c:pt idx="774">
                  <c:v>0.15880531072616499</c:v>
                </c:pt>
                <c:pt idx="775">
                  <c:v>0.165993481874465</c:v>
                </c:pt>
                <c:pt idx="776">
                  <c:v>1.4626718759536701</c:v>
                </c:pt>
                <c:pt idx="777">
                  <c:v>0.202088236808776</c:v>
                </c:pt>
                <c:pt idx="778">
                  <c:v>0.30964761972427302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94B-49E0-B9BC-5F8C8AE11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9120192"/>
        <c:axId val="1851775520"/>
      </c:scatterChart>
      <c:valAx>
        <c:axId val="2019120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Mean Opinion Score (MOS)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851775520"/>
        <c:crosses val="autoZero"/>
        <c:crossBetween val="midCat"/>
      </c:valAx>
      <c:valAx>
        <c:axId val="185177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Our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019120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ZS-NR-IQA on CSIQ dataset</a:t>
            </a:r>
            <a:br>
              <a:rPr lang="en-US" dirty="0"/>
            </a:br>
            <a:r>
              <a:rPr lang="en-US" dirty="0"/>
              <a:t>(SROCC/PLCC = 0.14/0.26)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Sheet1!$A$2:$A$867</c:f>
              <c:numCache>
                <c:formatCode>0.00</c:formatCode>
                <c:ptCount val="866"/>
                <c:pt idx="0">
                  <c:v>0</c:v>
                </c:pt>
                <c:pt idx="1">
                  <c:v>0</c:v>
                </c:pt>
                <c:pt idx="2">
                  <c:v>2.0000000000000001E-4</c:v>
                </c:pt>
                <c:pt idx="3">
                  <c:v>2.0000000000000001E-4</c:v>
                </c:pt>
                <c:pt idx="4">
                  <c:v>2.9999999999999997E-4</c:v>
                </c:pt>
                <c:pt idx="5">
                  <c:v>2E-3</c:v>
                </c:pt>
                <c:pt idx="6">
                  <c:v>2.0999999999999999E-3</c:v>
                </c:pt>
                <c:pt idx="7">
                  <c:v>2.2000000000000001E-3</c:v>
                </c:pt>
                <c:pt idx="8">
                  <c:v>2.5000000000000001E-3</c:v>
                </c:pt>
                <c:pt idx="9">
                  <c:v>4.0000000000000001E-3</c:v>
                </c:pt>
                <c:pt idx="10">
                  <c:v>4.0000000000000001E-3</c:v>
                </c:pt>
                <c:pt idx="11">
                  <c:v>4.0000000000000001E-3</c:v>
                </c:pt>
                <c:pt idx="12">
                  <c:v>5.4999999999999997E-3</c:v>
                </c:pt>
                <c:pt idx="13">
                  <c:v>8.0999999999999996E-3</c:v>
                </c:pt>
                <c:pt idx="14">
                  <c:v>8.0999999999999996E-3</c:v>
                </c:pt>
                <c:pt idx="15">
                  <c:v>9.2999999999999992E-3</c:v>
                </c:pt>
                <c:pt idx="16">
                  <c:v>1.14E-2</c:v>
                </c:pt>
                <c:pt idx="17">
                  <c:v>1.15E-2</c:v>
                </c:pt>
                <c:pt idx="18">
                  <c:v>1.2E-2</c:v>
                </c:pt>
                <c:pt idx="19">
                  <c:v>1.24E-2</c:v>
                </c:pt>
                <c:pt idx="20">
                  <c:v>1.2500000000000001E-2</c:v>
                </c:pt>
                <c:pt idx="21">
                  <c:v>1.29E-2</c:v>
                </c:pt>
                <c:pt idx="22">
                  <c:v>1.32E-2</c:v>
                </c:pt>
                <c:pt idx="23">
                  <c:v>1.35E-2</c:v>
                </c:pt>
                <c:pt idx="24">
                  <c:v>1.35E-2</c:v>
                </c:pt>
                <c:pt idx="25">
                  <c:v>1.37E-2</c:v>
                </c:pt>
                <c:pt idx="26">
                  <c:v>1.46E-2</c:v>
                </c:pt>
                <c:pt idx="27">
                  <c:v>1.54E-2</c:v>
                </c:pt>
                <c:pt idx="28">
                  <c:v>1.55E-2</c:v>
                </c:pt>
                <c:pt idx="29">
                  <c:v>1.5599999999999999E-2</c:v>
                </c:pt>
                <c:pt idx="30">
                  <c:v>1.5900000000000001E-2</c:v>
                </c:pt>
                <c:pt idx="31">
                  <c:v>1.6E-2</c:v>
                </c:pt>
                <c:pt idx="32">
                  <c:v>1.7000000000000001E-2</c:v>
                </c:pt>
                <c:pt idx="33">
                  <c:v>1.7100000000000001E-2</c:v>
                </c:pt>
                <c:pt idx="34">
                  <c:v>1.7500000000000002E-2</c:v>
                </c:pt>
                <c:pt idx="35">
                  <c:v>1.7600000000000001E-2</c:v>
                </c:pt>
                <c:pt idx="36">
                  <c:v>1.83E-2</c:v>
                </c:pt>
                <c:pt idx="37">
                  <c:v>1.8800000000000001E-2</c:v>
                </c:pt>
                <c:pt idx="38">
                  <c:v>1.9599999999999999E-2</c:v>
                </c:pt>
                <c:pt idx="39">
                  <c:v>1.9800000000000002E-2</c:v>
                </c:pt>
                <c:pt idx="40">
                  <c:v>0.02</c:v>
                </c:pt>
                <c:pt idx="41">
                  <c:v>2.07E-2</c:v>
                </c:pt>
                <c:pt idx="42">
                  <c:v>2.1499999999999998E-2</c:v>
                </c:pt>
                <c:pt idx="43">
                  <c:v>2.1899999999999999E-2</c:v>
                </c:pt>
                <c:pt idx="44">
                  <c:v>2.1999999999999999E-2</c:v>
                </c:pt>
                <c:pt idx="45">
                  <c:v>2.1999999999999999E-2</c:v>
                </c:pt>
                <c:pt idx="46">
                  <c:v>2.2100000000000002E-2</c:v>
                </c:pt>
                <c:pt idx="47">
                  <c:v>2.23E-2</c:v>
                </c:pt>
                <c:pt idx="48">
                  <c:v>2.2599999999999999E-2</c:v>
                </c:pt>
                <c:pt idx="49">
                  <c:v>2.2700000000000001E-2</c:v>
                </c:pt>
                <c:pt idx="50">
                  <c:v>2.3300000000000001E-2</c:v>
                </c:pt>
                <c:pt idx="51">
                  <c:v>2.3400000000000001E-2</c:v>
                </c:pt>
                <c:pt idx="52">
                  <c:v>2.3900000000000001E-2</c:v>
                </c:pt>
                <c:pt idx="53">
                  <c:v>2.41E-2</c:v>
                </c:pt>
                <c:pt idx="54">
                  <c:v>2.5000000000000001E-2</c:v>
                </c:pt>
                <c:pt idx="55">
                  <c:v>2.63E-2</c:v>
                </c:pt>
                <c:pt idx="56">
                  <c:v>2.6599999999999999E-2</c:v>
                </c:pt>
                <c:pt idx="57">
                  <c:v>2.69E-2</c:v>
                </c:pt>
                <c:pt idx="58">
                  <c:v>2.69E-2</c:v>
                </c:pt>
                <c:pt idx="59">
                  <c:v>2.7E-2</c:v>
                </c:pt>
                <c:pt idx="60">
                  <c:v>2.7199999999999998E-2</c:v>
                </c:pt>
                <c:pt idx="61">
                  <c:v>2.76E-2</c:v>
                </c:pt>
                <c:pt idx="62">
                  <c:v>2.7799999999999998E-2</c:v>
                </c:pt>
                <c:pt idx="63">
                  <c:v>2.7900000000000001E-2</c:v>
                </c:pt>
                <c:pt idx="64">
                  <c:v>2.8500000000000001E-2</c:v>
                </c:pt>
                <c:pt idx="65">
                  <c:v>2.8500000000000001E-2</c:v>
                </c:pt>
                <c:pt idx="66">
                  <c:v>2.86E-2</c:v>
                </c:pt>
                <c:pt idx="67">
                  <c:v>2.87E-2</c:v>
                </c:pt>
                <c:pt idx="68">
                  <c:v>2.8899999999999999E-2</c:v>
                </c:pt>
                <c:pt idx="69">
                  <c:v>2.92E-2</c:v>
                </c:pt>
                <c:pt idx="70">
                  <c:v>2.9899999999999999E-2</c:v>
                </c:pt>
                <c:pt idx="71">
                  <c:v>3.0300000000000001E-2</c:v>
                </c:pt>
                <c:pt idx="72">
                  <c:v>3.09E-2</c:v>
                </c:pt>
                <c:pt idx="73">
                  <c:v>3.09E-2</c:v>
                </c:pt>
                <c:pt idx="74">
                  <c:v>3.1199999999999999E-2</c:v>
                </c:pt>
                <c:pt idx="75">
                  <c:v>3.1199999999999999E-2</c:v>
                </c:pt>
                <c:pt idx="76">
                  <c:v>3.1199999999999999E-2</c:v>
                </c:pt>
                <c:pt idx="77">
                  <c:v>3.1399999999999997E-2</c:v>
                </c:pt>
                <c:pt idx="78">
                  <c:v>3.1600000000000003E-2</c:v>
                </c:pt>
                <c:pt idx="79">
                  <c:v>3.1699999999999999E-2</c:v>
                </c:pt>
                <c:pt idx="80">
                  <c:v>3.1699999999999999E-2</c:v>
                </c:pt>
                <c:pt idx="81">
                  <c:v>3.1699999999999999E-2</c:v>
                </c:pt>
                <c:pt idx="82">
                  <c:v>3.2000000000000001E-2</c:v>
                </c:pt>
                <c:pt idx="83">
                  <c:v>3.2300000000000002E-2</c:v>
                </c:pt>
                <c:pt idx="84">
                  <c:v>3.2399999999999998E-2</c:v>
                </c:pt>
                <c:pt idx="85">
                  <c:v>3.2500000000000001E-2</c:v>
                </c:pt>
                <c:pt idx="86">
                  <c:v>3.2500000000000001E-2</c:v>
                </c:pt>
                <c:pt idx="87">
                  <c:v>3.2800000000000003E-2</c:v>
                </c:pt>
                <c:pt idx="88">
                  <c:v>3.3300000000000003E-2</c:v>
                </c:pt>
                <c:pt idx="89">
                  <c:v>3.4000000000000002E-2</c:v>
                </c:pt>
                <c:pt idx="90">
                  <c:v>3.4099999999999998E-2</c:v>
                </c:pt>
                <c:pt idx="91">
                  <c:v>3.5099999999999999E-2</c:v>
                </c:pt>
                <c:pt idx="92">
                  <c:v>3.5200000000000002E-2</c:v>
                </c:pt>
                <c:pt idx="93">
                  <c:v>3.5999999999999997E-2</c:v>
                </c:pt>
                <c:pt idx="94">
                  <c:v>3.6400000000000002E-2</c:v>
                </c:pt>
                <c:pt idx="95">
                  <c:v>3.6400000000000002E-2</c:v>
                </c:pt>
                <c:pt idx="96">
                  <c:v>3.6999999999999998E-2</c:v>
                </c:pt>
                <c:pt idx="97">
                  <c:v>3.7199999999999997E-2</c:v>
                </c:pt>
                <c:pt idx="98">
                  <c:v>3.7600000000000001E-2</c:v>
                </c:pt>
                <c:pt idx="99">
                  <c:v>3.78E-2</c:v>
                </c:pt>
                <c:pt idx="100">
                  <c:v>3.78E-2</c:v>
                </c:pt>
                <c:pt idx="101">
                  <c:v>3.8100000000000002E-2</c:v>
                </c:pt>
                <c:pt idx="102">
                  <c:v>3.8800000000000001E-2</c:v>
                </c:pt>
                <c:pt idx="103">
                  <c:v>3.9300000000000002E-2</c:v>
                </c:pt>
                <c:pt idx="104">
                  <c:v>4.0300000000000002E-2</c:v>
                </c:pt>
                <c:pt idx="105">
                  <c:v>4.07E-2</c:v>
                </c:pt>
                <c:pt idx="106">
                  <c:v>4.1000000000000002E-2</c:v>
                </c:pt>
                <c:pt idx="107">
                  <c:v>4.2000000000000003E-2</c:v>
                </c:pt>
                <c:pt idx="108">
                  <c:v>4.2099999999999999E-2</c:v>
                </c:pt>
                <c:pt idx="109">
                  <c:v>4.2700000000000002E-2</c:v>
                </c:pt>
                <c:pt idx="110">
                  <c:v>4.2900000000000001E-2</c:v>
                </c:pt>
                <c:pt idx="111">
                  <c:v>4.2999999999999997E-2</c:v>
                </c:pt>
                <c:pt idx="112">
                  <c:v>4.3200000000000002E-2</c:v>
                </c:pt>
                <c:pt idx="113">
                  <c:v>4.4200000000000003E-2</c:v>
                </c:pt>
                <c:pt idx="114">
                  <c:v>4.4299999999999999E-2</c:v>
                </c:pt>
                <c:pt idx="115">
                  <c:v>4.4299999999999999E-2</c:v>
                </c:pt>
                <c:pt idx="116">
                  <c:v>4.48E-2</c:v>
                </c:pt>
                <c:pt idx="117">
                  <c:v>4.5100000000000001E-2</c:v>
                </c:pt>
                <c:pt idx="118">
                  <c:v>4.5999999999999999E-2</c:v>
                </c:pt>
                <c:pt idx="119">
                  <c:v>4.65E-2</c:v>
                </c:pt>
                <c:pt idx="120">
                  <c:v>4.6600000000000003E-2</c:v>
                </c:pt>
                <c:pt idx="121">
                  <c:v>4.6699999999999998E-2</c:v>
                </c:pt>
                <c:pt idx="122">
                  <c:v>4.6800000000000001E-2</c:v>
                </c:pt>
                <c:pt idx="123">
                  <c:v>4.7E-2</c:v>
                </c:pt>
                <c:pt idx="124">
                  <c:v>4.7600000000000003E-2</c:v>
                </c:pt>
                <c:pt idx="125">
                  <c:v>4.7699999999999999E-2</c:v>
                </c:pt>
                <c:pt idx="126">
                  <c:v>4.99E-2</c:v>
                </c:pt>
                <c:pt idx="127">
                  <c:v>5.0799999999999998E-2</c:v>
                </c:pt>
                <c:pt idx="128">
                  <c:v>5.0900000000000001E-2</c:v>
                </c:pt>
                <c:pt idx="129">
                  <c:v>5.1799999999999999E-2</c:v>
                </c:pt>
                <c:pt idx="130">
                  <c:v>5.1999999999999998E-2</c:v>
                </c:pt>
                <c:pt idx="131">
                  <c:v>5.2400000000000002E-2</c:v>
                </c:pt>
                <c:pt idx="132">
                  <c:v>5.2400000000000002E-2</c:v>
                </c:pt>
                <c:pt idx="133">
                  <c:v>5.4899999999999997E-2</c:v>
                </c:pt>
                <c:pt idx="134">
                  <c:v>5.5500000000000001E-2</c:v>
                </c:pt>
                <c:pt idx="135">
                  <c:v>5.5800000000000002E-2</c:v>
                </c:pt>
                <c:pt idx="136">
                  <c:v>5.6000000000000001E-2</c:v>
                </c:pt>
                <c:pt idx="137">
                  <c:v>5.62E-2</c:v>
                </c:pt>
                <c:pt idx="138">
                  <c:v>5.6300000000000003E-2</c:v>
                </c:pt>
                <c:pt idx="139">
                  <c:v>5.6399999999999999E-2</c:v>
                </c:pt>
                <c:pt idx="140">
                  <c:v>5.6399999999999999E-2</c:v>
                </c:pt>
                <c:pt idx="141">
                  <c:v>5.6599999999999998E-2</c:v>
                </c:pt>
                <c:pt idx="142">
                  <c:v>5.7299999999999997E-2</c:v>
                </c:pt>
                <c:pt idx="143">
                  <c:v>5.8400000000000001E-2</c:v>
                </c:pt>
                <c:pt idx="144">
                  <c:v>5.8900000000000001E-2</c:v>
                </c:pt>
                <c:pt idx="145">
                  <c:v>5.9700000000000003E-2</c:v>
                </c:pt>
                <c:pt idx="146">
                  <c:v>6.0299999999999999E-2</c:v>
                </c:pt>
                <c:pt idx="147">
                  <c:v>6.0499999999999998E-2</c:v>
                </c:pt>
                <c:pt idx="148">
                  <c:v>6.0699999999999997E-2</c:v>
                </c:pt>
                <c:pt idx="149">
                  <c:v>6.1899999999999997E-2</c:v>
                </c:pt>
                <c:pt idx="150">
                  <c:v>6.2E-2</c:v>
                </c:pt>
                <c:pt idx="151">
                  <c:v>6.3299999999999995E-2</c:v>
                </c:pt>
                <c:pt idx="152">
                  <c:v>6.3500000000000001E-2</c:v>
                </c:pt>
                <c:pt idx="153">
                  <c:v>6.3600000000000004E-2</c:v>
                </c:pt>
                <c:pt idx="154">
                  <c:v>6.4500000000000002E-2</c:v>
                </c:pt>
                <c:pt idx="155">
                  <c:v>6.4500000000000002E-2</c:v>
                </c:pt>
                <c:pt idx="156">
                  <c:v>6.5199999999999994E-2</c:v>
                </c:pt>
                <c:pt idx="157">
                  <c:v>6.54E-2</c:v>
                </c:pt>
                <c:pt idx="158">
                  <c:v>6.6100000000000006E-2</c:v>
                </c:pt>
                <c:pt idx="159">
                  <c:v>6.6699999999999995E-2</c:v>
                </c:pt>
                <c:pt idx="160">
                  <c:v>6.7199999999999996E-2</c:v>
                </c:pt>
                <c:pt idx="161">
                  <c:v>6.7599999999999993E-2</c:v>
                </c:pt>
                <c:pt idx="162">
                  <c:v>6.7699999999999996E-2</c:v>
                </c:pt>
                <c:pt idx="163">
                  <c:v>6.8199999999999997E-2</c:v>
                </c:pt>
                <c:pt idx="164">
                  <c:v>6.8400000000000002E-2</c:v>
                </c:pt>
                <c:pt idx="165">
                  <c:v>6.9099999999999995E-2</c:v>
                </c:pt>
                <c:pt idx="166">
                  <c:v>6.9099999999999995E-2</c:v>
                </c:pt>
                <c:pt idx="167">
                  <c:v>6.9800000000000001E-2</c:v>
                </c:pt>
                <c:pt idx="168">
                  <c:v>7.2400000000000006E-2</c:v>
                </c:pt>
                <c:pt idx="169">
                  <c:v>7.2499999999999995E-2</c:v>
                </c:pt>
                <c:pt idx="170">
                  <c:v>7.3099999999999998E-2</c:v>
                </c:pt>
                <c:pt idx="171">
                  <c:v>7.3899999999999993E-2</c:v>
                </c:pt>
                <c:pt idx="172">
                  <c:v>7.4200000000000002E-2</c:v>
                </c:pt>
                <c:pt idx="173">
                  <c:v>7.4399999999999994E-2</c:v>
                </c:pt>
                <c:pt idx="174">
                  <c:v>7.4899999999999994E-2</c:v>
                </c:pt>
                <c:pt idx="175">
                  <c:v>7.51E-2</c:v>
                </c:pt>
                <c:pt idx="176">
                  <c:v>7.5399999999999995E-2</c:v>
                </c:pt>
                <c:pt idx="177">
                  <c:v>7.5499999999999998E-2</c:v>
                </c:pt>
                <c:pt idx="178">
                  <c:v>7.5800000000000006E-2</c:v>
                </c:pt>
                <c:pt idx="179">
                  <c:v>7.7799999999999994E-2</c:v>
                </c:pt>
                <c:pt idx="180">
                  <c:v>7.8100000000000003E-2</c:v>
                </c:pt>
                <c:pt idx="181">
                  <c:v>7.8100000000000003E-2</c:v>
                </c:pt>
                <c:pt idx="182">
                  <c:v>7.8600000000000003E-2</c:v>
                </c:pt>
                <c:pt idx="183">
                  <c:v>7.8799999999999995E-2</c:v>
                </c:pt>
                <c:pt idx="184">
                  <c:v>7.9200000000000007E-2</c:v>
                </c:pt>
                <c:pt idx="185">
                  <c:v>8.0299999999999996E-2</c:v>
                </c:pt>
                <c:pt idx="186">
                  <c:v>8.0600000000000005E-2</c:v>
                </c:pt>
                <c:pt idx="187">
                  <c:v>8.1100000000000005E-2</c:v>
                </c:pt>
                <c:pt idx="188">
                  <c:v>8.14E-2</c:v>
                </c:pt>
                <c:pt idx="189">
                  <c:v>8.3299999999999999E-2</c:v>
                </c:pt>
                <c:pt idx="190">
                  <c:v>8.3500000000000005E-2</c:v>
                </c:pt>
                <c:pt idx="191">
                  <c:v>8.6400000000000005E-2</c:v>
                </c:pt>
                <c:pt idx="192">
                  <c:v>8.6499999999999994E-2</c:v>
                </c:pt>
                <c:pt idx="193">
                  <c:v>8.6900000000000005E-2</c:v>
                </c:pt>
                <c:pt idx="194">
                  <c:v>8.7800000000000003E-2</c:v>
                </c:pt>
                <c:pt idx="195">
                  <c:v>8.7900000000000006E-2</c:v>
                </c:pt>
                <c:pt idx="196">
                  <c:v>8.7900000000000006E-2</c:v>
                </c:pt>
                <c:pt idx="197">
                  <c:v>8.8800000000000004E-2</c:v>
                </c:pt>
                <c:pt idx="198">
                  <c:v>8.9200000000000002E-2</c:v>
                </c:pt>
                <c:pt idx="199">
                  <c:v>0.09</c:v>
                </c:pt>
                <c:pt idx="200">
                  <c:v>9.0300000000000005E-2</c:v>
                </c:pt>
                <c:pt idx="201">
                  <c:v>9.0399999999999994E-2</c:v>
                </c:pt>
                <c:pt idx="202">
                  <c:v>9.06E-2</c:v>
                </c:pt>
                <c:pt idx="203">
                  <c:v>9.1700000000000004E-2</c:v>
                </c:pt>
                <c:pt idx="204">
                  <c:v>9.1700000000000004E-2</c:v>
                </c:pt>
                <c:pt idx="205">
                  <c:v>9.2200000000000004E-2</c:v>
                </c:pt>
                <c:pt idx="206">
                  <c:v>9.3600000000000003E-2</c:v>
                </c:pt>
                <c:pt idx="207">
                  <c:v>9.4299999999999995E-2</c:v>
                </c:pt>
                <c:pt idx="208">
                  <c:v>9.4799999999999995E-2</c:v>
                </c:pt>
                <c:pt idx="209">
                  <c:v>9.7299999999999998E-2</c:v>
                </c:pt>
                <c:pt idx="210">
                  <c:v>9.8500000000000004E-2</c:v>
                </c:pt>
                <c:pt idx="211">
                  <c:v>9.8699999999999996E-2</c:v>
                </c:pt>
                <c:pt idx="212">
                  <c:v>9.8699999999999996E-2</c:v>
                </c:pt>
                <c:pt idx="213">
                  <c:v>0.1043</c:v>
                </c:pt>
                <c:pt idx="214">
                  <c:v>0.105</c:v>
                </c:pt>
                <c:pt idx="215">
                  <c:v>0.10539999999999999</c:v>
                </c:pt>
                <c:pt idx="216">
                  <c:v>0.10639999999999999</c:v>
                </c:pt>
                <c:pt idx="217">
                  <c:v>0.1077</c:v>
                </c:pt>
                <c:pt idx="218">
                  <c:v>0.109</c:v>
                </c:pt>
                <c:pt idx="219">
                  <c:v>0.10979999999999999</c:v>
                </c:pt>
                <c:pt idx="220">
                  <c:v>0.1113</c:v>
                </c:pt>
                <c:pt idx="221">
                  <c:v>0.1143</c:v>
                </c:pt>
                <c:pt idx="222">
                  <c:v>0.1143</c:v>
                </c:pt>
                <c:pt idx="223">
                  <c:v>0.1152</c:v>
                </c:pt>
                <c:pt idx="224">
                  <c:v>0.1166</c:v>
                </c:pt>
                <c:pt idx="225">
                  <c:v>0.1167</c:v>
                </c:pt>
                <c:pt idx="226">
                  <c:v>0.1174</c:v>
                </c:pt>
                <c:pt idx="227">
                  <c:v>0.1181</c:v>
                </c:pt>
                <c:pt idx="228">
                  <c:v>0.1187</c:v>
                </c:pt>
                <c:pt idx="229">
                  <c:v>0.1192</c:v>
                </c:pt>
                <c:pt idx="230">
                  <c:v>0.1192</c:v>
                </c:pt>
                <c:pt idx="231">
                  <c:v>0.1202</c:v>
                </c:pt>
                <c:pt idx="232">
                  <c:v>0.1215</c:v>
                </c:pt>
                <c:pt idx="233">
                  <c:v>0.1216</c:v>
                </c:pt>
                <c:pt idx="234">
                  <c:v>0.1246</c:v>
                </c:pt>
                <c:pt idx="235">
                  <c:v>0.12470000000000001</c:v>
                </c:pt>
                <c:pt idx="236">
                  <c:v>0.12470000000000001</c:v>
                </c:pt>
                <c:pt idx="237">
                  <c:v>0.12509999999999999</c:v>
                </c:pt>
                <c:pt idx="238">
                  <c:v>0.12570000000000001</c:v>
                </c:pt>
                <c:pt idx="239">
                  <c:v>0.12870000000000001</c:v>
                </c:pt>
                <c:pt idx="240">
                  <c:v>0.13020000000000001</c:v>
                </c:pt>
                <c:pt idx="241">
                  <c:v>0.13100000000000001</c:v>
                </c:pt>
                <c:pt idx="242">
                  <c:v>0.13100000000000001</c:v>
                </c:pt>
                <c:pt idx="243">
                  <c:v>0.1318</c:v>
                </c:pt>
                <c:pt idx="244">
                  <c:v>0.13420000000000001</c:v>
                </c:pt>
                <c:pt idx="245">
                  <c:v>0.1348</c:v>
                </c:pt>
                <c:pt idx="246">
                  <c:v>0.1353</c:v>
                </c:pt>
                <c:pt idx="247">
                  <c:v>0.1356</c:v>
                </c:pt>
                <c:pt idx="248">
                  <c:v>0.13650000000000001</c:v>
                </c:pt>
                <c:pt idx="249">
                  <c:v>0.13689999999999999</c:v>
                </c:pt>
                <c:pt idx="250">
                  <c:v>0.13869999999999999</c:v>
                </c:pt>
                <c:pt idx="251">
                  <c:v>0.13950000000000001</c:v>
                </c:pt>
                <c:pt idx="252">
                  <c:v>0.13969999999999999</c:v>
                </c:pt>
                <c:pt idx="253">
                  <c:v>0.1424</c:v>
                </c:pt>
                <c:pt idx="254">
                  <c:v>0.1424</c:v>
                </c:pt>
                <c:pt idx="255">
                  <c:v>0.1431</c:v>
                </c:pt>
                <c:pt idx="256">
                  <c:v>0.14319999999999999</c:v>
                </c:pt>
                <c:pt idx="257">
                  <c:v>0.14330000000000001</c:v>
                </c:pt>
                <c:pt idx="258">
                  <c:v>0.14480000000000001</c:v>
                </c:pt>
                <c:pt idx="259">
                  <c:v>0.1472</c:v>
                </c:pt>
                <c:pt idx="260">
                  <c:v>0.14929999999999999</c:v>
                </c:pt>
                <c:pt idx="261">
                  <c:v>0.1497</c:v>
                </c:pt>
                <c:pt idx="262">
                  <c:v>0.15029999999999999</c:v>
                </c:pt>
                <c:pt idx="263">
                  <c:v>0.15110000000000001</c:v>
                </c:pt>
                <c:pt idx="264">
                  <c:v>0.1542</c:v>
                </c:pt>
                <c:pt idx="265">
                  <c:v>0.15579999999999999</c:v>
                </c:pt>
                <c:pt idx="266">
                  <c:v>0.15670000000000001</c:v>
                </c:pt>
                <c:pt idx="267">
                  <c:v>0.16</c:v>
                </c:pt>
                <c:pt idx="268">
                  <c:v>0.1605</c:v>
                </c:pt>
                <c:pt idx="269">
                  <c:v>0.161</c:v>
                </c:pt>
                <c:pt idx="270">
                  <c:v>0.16209999999999999</c:v>
                </c:pt>
                <c:pt idx="271">
                  <c:v>0.16289999999999999</c:v>
                </c:pt>
                <c:pt idx="272">
                  <c:v>0.16309999999999999</c:v>
                </c:pt>
                <c:pt idx="273">
                  <c:v>0.16439999999999999</c:v>
                </c:pt>
                <c:pt idx="274">
                  <c:v>0.16569999999999999</c:v>
                </c:pt>
                <c:pt idx="275">
                  <c:v>0.16689999999999999</c:v>
                </c:pt>
                <c:pt idx="276">
                  <c:v>0.16850000000000001</c:v>
                </c:pt>
                <c:pt idx="277">
                  <c:v>0.16980000000000001</c:v>
                </c:pt>
                <c:pt idx="278">
                  <c:v>0.17050000000000001</c:v>
                </c:pt>
                <c:pt idx="279">
                  <c:v>0.1719</c:v>
                </c:pt>
                <c:pt idx="280">
                  <c:v>0.1719</c:v>
                </c:pt>
                <c:pt idx="281">
                  <c:v>0.17230000000000001</c:v>
                </c:pt>
                <c:pt idx="282">
                  <c:v>0.1726</c:v>
                </c:pt>
                <c:pt idx="283">
                  <c:v>0.17280000000000001</c:v>
                </c:pt>
                <c:pt idx="284">
                  <c:v>0.17630000000000001</c:v>
                </c:pt>
                <c:pt idx="285">
                  <c:v>0.17710000000000001</c:v>
                </c:pt>
                <c:pt idx="286">
                  <c:v>0.17849999999999999</c:v>
                </c:pt>
                <c:pt idx="287">
                  <c:v>0.17879999999999999</c:v>
                </c:pt>
                <c:pt idx="288">
                  <c:v>0.17929999999999999</c:v>
                </c:pt>
                <c:pt idx="289">
                  <c:v>0.17979999999999999</c:v>
                </c:pt>
                <c:pt idx="290">
                  <c:v>0.18</c:v>
                </c:pt>
                <c:pt idx="291">
                  <c:v>0.18049999999999999</c:v>
                </c:pt>
                <c:pt idx="292">
                  <c:v>0.1807</c:v>
                </c:pt>
                <c:pt idx="293">
                  <c:v>0.18229999999999999</c:v>
                </c:pt>
                <c:pt idx="294">
                  <c:v>0.18240000000000001</c:v>
                </c:pt>
                <c:pt idx="295">
                  <c:v>0.1832</c:v>
                </c:pt>
                <c:pt idx="296">
                  <c:v>0.18329999999999999</c:v>
                </c:pt>
                <c:pt idx="297">
                  <c:v>0.18440000000000001</c:v>
                </c:pt>
                <c:pt idx="298">
                  <c:v>0.1845</c:v>
                </c:pt>
                <c:pt idx="299">
                  <c:v>0.18720000000000001</c:v>
                </c:pt>
                <c:pt idx="300">
                  <c:v>0.18740000000000001</c:v>
                </c:pt>
                <c:pt idx="301">
                  <c:v>0.18759999999999999</c:v>
                </c:pt>
                <c:pt idx="302">
                  <c:v>0.1885</c:v>
                </c:pt>
                <c:pt idx="303">
                  <c:v>0.19020000000000001</c:v>
                </c:pt>
                <c:pt idx="304">
                  <c:v>0.19070000000000001</c:v>
                </c:pt>
                <c:pt idx="305">
                  <c:v>0.191</c:v>
                </c:pt>
                <c:pt idx="306">
                  <c:v>0.19209999999999999</c:v>
                </c:pt>
                <c:pt idx="307">
                  <c:v>0.19350000000000001</c:v>
                </c:pt>
                <c:pt idx="308">
                  <c:v>0.1951</c:v>
                </c:pt>
                <c:pt idx="309">
                  <c:v>0.1968</c:v>
                </c:pt>
                <c:pt idx="310">
                  <c:v>0.1971</c:v>
                </c:pt>
                <c:pt idx="311">
                  <c:v>0.19800000000000001</c:v>
                </c:pt>
                <c:pt idx="312">
                  <c:v>0.1981</c:v>
                </c:pt>
                <c:pt idx="313">
                  <c:v>0.19839999999999999</c:v>
                </c:pt>
                <c:pt idx="314">
                  <c:v>0.19869999999999999</c:v>
                </c:pt>
                <c:pt idx="315">
                  <c:v>0.19889999999999999</c:v>
                </c:pt>
                <c:pt idx="316">
                  <c:v>0.20039999999999999</c:v>
                </c:pt>
                <c:pt idx="317">
                  <c:v>0.20100000000000001</c:v>
                </c:pt>
                <c:pt idx="318">
                  <c:v>0.2019</c:v>
                </c:pt>
                <c:pt idx="319">
                  <c:v>0.20200000000000001</c:v>
                </c:pt>
                <c:pt idx="320">
                  <c:v>0.20280000000000001</c:v>
                </c:pt>
                <c:pt idx="321">
                  <c:v>0.2029</c:v>
                </c:pt>
                <c:pt idx="322">
                  <c:v>0.2029</c:v>
                </c:pt>
                <c:pt idx="323">
                  <c:v>0.2044</c:v>
                </c:pt>
                <c:pt idx="324">
                  <c:v>0.2056</c:v>
                </c:pt>
                <c:pt idx="325">
                  <c:v>0.20569999999999999</c:v>
                </c:pt>
                <c:pt idx="326">
                  <c:v>0.20619999999999999</c:v>
                </c:pt>
                <c:pt idx="327">
                  <c:v>0.20630000000000001</c:v>
                </c:pt>
                <c:pt idx="328">
                  <c:v>0.2072</c:v>
                </c:pt>
                <c:pt idx="329">
                  <c:v>0.2082</c:v>
                </c:pt>
                <c:pt idx="330">
                  <c:v>0.20899999999999999</c:v>
                </c:pt>
                <c:pt idx="331">
                  <c:v>0.20979999999999999</c:v>
                </c:pt>
                <c:pt idx="332">
                  <c:v>0.2117</c:v>
                </c:pt>
                <c:pt idx="333">
                  <c:v>0.21240000000000001</c:v>
                </c:pt>
                <c:pt idx="334">
                  <c:v>0.21360000000000001</c:v>
                </c:pt>
                <c:pt idx="335">
                  <c:v>0.215</c:v>
                </c:pt>
                <c:pt idx="336">
                  <c:v>0.2155</c:v>
                </c:pt>
                <c:pt idx="337">
                  <c:v>0.2157</c:v>
                </c:pt>
                <c:pt idx="338">
                  <c:v>0.2165</c:v>
                </c:pt>
                <c:pt idx="339">
                  <c:v>0.21990000000000001</c:v>
                </c:pt>
                <c:pt idx="340">
                  <c:v>0.22</c:v>
                </c:pt>
                <c:pt idx="341">
                  <c:v>0.22090000000000001</c:v>
                </c:pt>
                <c:pt idx="342">
                  <c:v>0.22209999999999999</c:v>
                </c:pt>
                <c:pt idx="343">
                  <c:v>0.22370000000000001</c:v>
                </c:pt>
                <c:pt idx="344">
                  <c:v>0.224</c:v>
                </c:pt>
                <c:pt idx="345">
                  <c:v>0.22420000000000001</c:v>
                </c:pt>
                <c:pt idx="346">
                  <c:v>0.22459999999999999</c:v>
                </c:pt>
                <c:pt idx="347">
                  <c:v>0.2261</c:v>
                </c:pt>
                <c:pt idx="348">
                  <c:v>0.22650000000000001</c:v>
                </c:pt>
                <c:pt idx="349">
                  <c:v>0.22939999999999999</c:v>
                </c:pt>
                <c:pt idx="350">
                  <c:v>0.2298</c:v>
                </c:pt>
                <c:pt idx="351">
                  <c:v>0.23</c:v>
                </c:pt>
                <c:pt idx="352">
                  <c:v>0.23100000000000001</c:v>
                </c:pt>
                <c:pt idx="353">
                  <c:v>0.2349</c:v>
                </c:pt>
                <c:pt idx="354">
                  <c:v>0.23549999999999999</c:v>
                </c:pt>
                <c:pt idx="355">
                  <c:v>0.23649999999999999</c:v>
                </c:pt>
                <c:pt idx="356">
                  <c:v>0.23669999999999999</c:v>
                </c:pt>
                <c:pt idx="357">
                  <c:v>0.23749999999999999</c:v>
                </c:pt>
                <c:pt idx="358">
                  <c:v>0.23880000000000001</c:v>
                </c:pt>
                <c:pt idx="359">
                  <c:v>0.24160000000000001</c:v>
                </c:pt>
                <c:pt idx="360">
                  <c:v>0.24340000000000001</c:v>
                </c:pt>
                <c:pt idx="361">
                  <c:v>0.245</c:v>
                </c:pt>
                <c:pt idx="362">
                  <c:v>0.24510000000000001</c:v>
                </c:pt>
                <c:pt idx="363">
                  <c:v>0.2467</c:v>
                </c:pt>
                <c:pt idx="364">
                  <c:v>0.24709999999999999</c:v>
                </c:pt>
                <c:pt idx="365">
                  <c:v>0.24779999999999999</c:v>
                </c:pt>
                <c:pt idx="366">
                  <c:v>0.24909999999999999</c:v>
                </c:pt>
                <c:pt idx="367">
                  <c:v>0.2505</c:v>
                </c:pt>
                <c:pt idx="368">
                  <c:v>0.25180000000000002</c:v>
                </c:pt>
                <c:pt idx="369">
                  <c:v>0.25230000000000002</c:v>
                </c:pt>
                <c:pt idx="370">
                  <c:v>0.25309999999999999</c:v>
                </c:pt>
                <c:pt idx="371">
                  <c:v>0.2545</c:v>
                </c:pt>
                <c:pt idx="372">
                  <c:v>0.25459999999999999</c:v>
                </c:pt>
                <c:pt idx="373">
                  <c:v>0.25640000000000002</c:v>
                </c:pt>
                <c:pt idx="374">
                  <c:v>0.2581</c:v>
                </c:pt>
                <c:pt idx="375">
                  <c:v>0.2581</c:v>
                </c:pt>
                <c:pt idx="376">
                  <c:v>0.25890000000000002</c:v>
                </c:pt>
                <c:pt idx="377">
                  <c:v>0.25940000000000002</c:v>
                </c:pt>
                <c:pt idx="378">
                  <c:v>0.26050000000000001</c:v>
                </c:pt>
                <c:pt idx="379">
                  <c:v>0.26090000000000002</c:v>
                </c:pt>
                <c:pt idx="380">
                  <c:v>0.2621</c:v>
                </c:pt>
                <c:pt idx="381">
                  <c:v>0.26219999999999999</c:v>
                </c:pt>
                <c:pt idx="382">
                  <c:v>0.26240000000000002</c:v>
                </c:pt>
                <c:pt idx="383">
                  <c:v>0.26469999999999999</c:v>
                </c:pt>
                <c:pt idx="384">
                  <c:v>0.2651</c:v>
                </c:pt>
                <c:pt idx="385">
                  <c:v>0.26700000000000002</c:v>
                </c:pt>
                <c:pt idx="386">
                  <c:v>0.26750000000000002</c:v>
                </c:pt>
                <c:pt idx="387">
                  <c:v>0.26929999999999998</c:v>
                </c:pt>
                <c:pt idx="388">
                  <c:v>0.27029999999999998</c:v>
                </c:pt>
                <c:pt idx="389">
                  <c:v>0.27160000000000001</c:v>
                </c:pt>
                <c:pt idx="390">
                  <c:v>0.27189999999999998</c:v>
                </c:pt>
                <c:pt idx="391">
                  <c:v>0.27260000000000001</c:v>
                </c:pt>
                <c:pt idx="392">
                  <c:v>0.27279999999999999</c:v>
                </c:pt>
                <c:pt idx="393">
                  <c:v>0.27350000000000002</c:v>
                </c:pt>
                <c:pt idx="394">
                  <c:v>0.2747</c:v>
                </c:pt>
                <c:pt idx="395">
                  <c:v>0.27950000000000003</c:v>
                </c:pt>
                <c:pt idx="396">
                  <c:v>0.28520000000000001</c:v>
                </c:pt>
                <c:pt idx="397">
                  <c:v>0.28860000000000002</c:v>
                </c:pt>
                <c:pt idx="398">
                  <c:v>0.28899999999999998</c:v>
                </c:pt>
                <c:pt idx="399">
                  <c:v>0.28960000000000002</c:v>
                </c:pt>
                <c:pt idx="400">
                  <c:v>0.28999999999999998</c:v>
                </c:pt>
                <c:pt idx="401">
                  <c:v>0.2903</c:v>
                </c:pt>
                <c:pt idx="402">
                  <c:v>0.2903</c:v>
                </c:pt>
                <c:pt idx="403">
                  <c:v>0.29249999999999998</c:v>
                </c:pt>
                <c:pt idx="404">
                  <c:v>0.2928</c:v>
                </c:pt>
                <c:pt idx="405">
                  <c:v>0.29339999999999999</c:v>
                </c:pt>
                <c:pt idx="406">
                  <c:v>0.29389999999999999</c:v>
                </c:pt>
                <c:pt idx="407">
                  <c:v>0.29530000000000001</c:v>
                </c:pt>
                <c:pt idx="408">
                  <c:v>0.29559999999999997</c:v>
                </c:pt>
                <c:pt idx="409">
                  <c:v>0.29670000000000002</c:v>
                </c:pt>
                <c:pt idx="410">
                  <c:v>0.30030000000000001</c:v>
                </c:pt>
                <c:pt idx="411">
                  <c:v>0.3004</c:v>
                </c:pt>
                <c:pt idx="412">
                  <c:v>0.30059999999999998</c:v>
                </c:pt>
                <c:pt idx="413">
                  <c:v>0.30209999999999998</c:v>
                </c:pt>
                <c:pt idx="414">
                  <c:v>0.30520000000000003</c:v>
                </c:pt>
                <c:pt idx="415">
                  <c:v>0.30620000000000003</c:v>
                </c:pt>
                <c:pt idx="416">
                  <c:v>0.30690000000000001</c:v>
                </c:pt>
                <c:pt idx="417">
                  <c:v>0.30709999999999998</c:v>
                </c:pt>
                <c:pt idx="418">
                  <c:v>0.3085</c:v>
                </c:pt>
                <c:pt idx="419">
                  <c:v>0.30980000000000002</c:v>
                </c:pt>
                <c:pt idx="420">
                  <c:v>0.31030000000000002</c:v>
                </c:pt>
                <c:pt idx="421">
                  <c:v>0.31209999999999999</c:v>
                </c:pt>
                <c:pt idx="422">
                  <c:v>0.31330000000000002</c:v>
                </c:pt>
                <c:pt idx="423">
                  <c:v>0.31469999999999998</c:v>
                </c:pt>
                <c:pt idx="424">
                  <c:v>0.31730000000000003</c:v>
                </c:pt>
                <c:pt idx="425">
                  <c:v>0.31869999999999998</c:v>
                </c:pt>
                <c:pt idx="426">
                  <c:v>0.31950000000000001</c:v>
                </c:pt>
                <c:pt idx="427">
                  <c:v>0.3201</c:v>
                </c:pt>
                <c:pt idx="428">
                  <c:v>0.32190000000000002</c:v>
                </c:pt>
                <c:pt idx="429">
                  <c:v>0.32200000000000001</c:v>
                </c:pt>
                <c:pt idx="430">
                  <c:v>0.3226</c:v>
                </c:pt>
                <c:pt idx="431">
                  <c:v>0.32269999999999999</c:v>
                </c:pt>
                <c:pt idx="432">
                  <c:v>0.32300000000000001</c:v>
                </c:pt>
                <c:pt idx="433">
                  <c:v>0.32340000000000002</c:v>
                </c:pt>
                <c:pt idx="434">
                  <c:v>0.32400000000000001</c:v>
                </c:pt>
                <c:pt idx="435">
                  <c:v>0.32479999999999998</c:v>
                </c:pt>
                <c:pt idx="436">
                  <c:v>0.32519999999999999</c:v>
                </c:pt>
                <c:pt idx="437">
                  <c:v>0.32529999999999998</c:v>
                </c:pt>
                <c:pt idx="438">
                  <c:v>0.3256</c:v>
                </c:pt>
                <c:pt idx="439">
                  <c:v>0.32850000000000001</c:v>
                </c:pt>
                <c:pt idx="440">
                  <c:v>0.32929999999999998</c:v>
                </c:pt>
                <c:pt idx="441">
                  <c:v>0.33169999999999999</c:v>
                </c:pt>
                <c:pt idx="442">
                  <c:v>0.3327</c:v>
                </c:pt>
                <c:pt idx="443">
                  <c:v>0.33279999999999998</c:v>
                </c:pt>
                <c:pt idx="444">
                  <c:v>0.33589999999999998</c:v>
                </c:pt>
                <c:pt idx="445">
                  <c:v>0.3362</c:v>
                </c:pt>
                <c:pt idx="446">
                  <c:v>0.33750000000000002</c:v>
                </c:pt>
                <c:pt idx="447">
                  <c:v>0.3392</c:v>
                </c:pt>
                <c:pt idx="448">
                  <c:v>0.3392</c:v>
                </c:pt>
                <c:pt idx="449">
                  <c:v>0.34089999999999998</c:v>
                </c:pt>
                <c:pt idx="450">
                  <c:v>0.34110000000000001</c:v>
                </c:pt>
                <c:pt idx="451">
                  <c:v>0.34160000000000001</c:v>
                </c:pt>
                <c:pt idx="452">
                  <c:v>0.3417</c:v>
                </c:pt>
                <c:pt idx="453">
                  <c:v>0.34189999999999998</c:v>
                </c:pt>
                <c:pt idx="454">
                  <c:v>0.3448</c:v>
                </c:pt>
                <c:pt idx="455">
                  <c:v>0.34489999999999998</c:v>
                </c:pt>
                <c:pt idx="456">
                  <c:v>0.3468</c:v>
                </c:pt>
                <c:pt idx="457">
                  <c:v>0.34810000000000002</c:v>
                </c:pt>
                <c:pt idx="458">
                  <c:v>0.3483</c:v>
                </c:pt>
                <c:pt idx="459">
                  <c:v>0.34889999999999999</c:v>
                </c:pt>
                <c:pt idx="460">
                  <c:v>0.34939999999999999</c:v>
                </c:pt>
                <c:pt idx="461">
                  <c:v>0.34970000000000001</c:v>
                </c:pt>
                <c:pt idx="462">
                  <c:v>0.35049999999999998</c:v>
                </c:pt>
                <c:pt idx="463">
                  <c:v>0.35239999999999999</c:v>
                </c:pt>
                <c:pt idx="464">
                  <c:v>0.35249999999999998</c:v>
                </c:pt>
                <c:pt idx="465">
                  <c:v>0.35510000000000003</c:v>
                </c:pt>
                <c:pt idx="466">
                  <c:v>0.35570000000000002</c:v>
                </c:pt>
                <c:pt idx="467">
                  <c:v>0.35610000000000003</c:v>
                </c:pt>
                <c:pt idx="468">
                  <c:v>0.3579</c:v>
                </c:pt>
                <c:pt idx="469">
                  <c:v>0.3594</c:v>
                </c:pt>
                <c:pt idx="470">
                  <c:v>0.36120000000000002</c:v>
                </c:pt>
                <c:pt idx="471">
                  <c:v>0.36209999999999998</c:v>
                </c:pt>
                <c:pt idx="472">
                  <c:v>0.36309999999999998</c:v>
                </c:pt>
                <c:pt idx="473">
                  <c:v>0.36420000000000002</c:v>
                </c:pt>
                <c:pt idx="474">
                  <c:v>0.3644</c:v>
                </c:pt>
                <c:pt idx="475">
                  <c:v>0.3649</c:v>
                </c:pt>
                <c:pt idx="476">
                  <c:v>0.36570000000000003</c:v>
                </c:pt>
                <c:pt idx="477">
                  <c:v>0.36659999999999998</c:v>
                </c:pt>
                <c:pt idx="478">
                  <c:v>0.36909999999999998</c:v>
                </c:pt>
                <c:pt idx="479">
                  <c:v>0.36919999999999997</c:v>
                </c:pt>
                <c:pt idx="480">
                  <c:v>0.36930000000000002</c:v>
                </c:pt>
                <c:pt idx="481">
                  <c:v>0.36959999999999998</c:v>
                </c:pt>
                <c:pt idx="482">
                  <c:v>0.37059999999999998</c:v>
                </c:pt>
                <c:pt idx="483">
                  <c:v>0.37090000000000001</c:v>
                </c:pt>
                <c:pt idx="484">
                  <c:v>0.37090000000000001</c:v>
                </c:pt>
                <c:pt idx="485">
                  <c:v>0.37109999999999999</c:v>
                </c:pt>
                <c:pt idx="486">
                  <c:v>0.37290000000000001</c:v>
                </c:pt>
                <c:pt idx="487">
                  <c:v>0.373</c:v>
                </c:pt>
                <c:pt idx="488">
                  <c:v>0.37459999999999999</c:v>
                </c:pt>
                <c:pt idx="489">
                  <c:v>0.37540000000000001</c:v>
                </c:pt>
                <c:pt idx="490">
                  <c:v>0.3755</c:v>
                </c:pt>
                <c:pt idx="491">
                  <c:v>0.37569999999999998</c:v>
                </c:pt>
                <c:pt idx="492">
                  <c:v>0.37740000000000001</c:v>
                </c:pt>
                <c:pt idx="493">
                  <c:v>0.37840000000000001</c:v>
                </c:pt>
                <c:pt idx="494">
                  <c:v>0.3785</c:v>
                </c:pt>
                <c:pt idx="495">
                  <c:v>0.37880000000000003</c:v>
                </c:pt>
                <c:pt idx="496">
                  <c:v>0.37919999999999998</c:v>
                </c:pt>
                <c:pt idx="497">
                  <c:v>0.38090000000000002</c:v>
                </c:pt>
                <c:pt idx="498">
                  <c:v>0.38100000000000001</c:v>
                </c:pt>
                <c:pt idx="499">
                  <c:v>0.38119999999999998</c:v>
                </c:pt>
                <c:pt idx="500">
                  <c:v>0.38150000000000001</c:v>
                </c:pt>
                <c:pt idx="501">
                  <c:v>0.38190000000000002</c:v>
                </c:pt>
                <c:pt idx="502">
                  <c:v>0.38190000000000002</c:v>
                </c:pt>
                <c:pt idx="503">
                  <c:v>0.3831</c:v>
                </c:pt>
                <c:pt idx="504">
                  <c:v>0.38419999999999999</c:v>
                </c:pt>
                <c:pt idx="505">
                  <c:v>0.38529999999999998</c:v>
                </c:pt>
                <c:pt idx="506">
                  <c:v>0.38590000000000002</c:v>
                </c:pt>
                <c:pt idx="507">
                  <c:v>0.38890000000000002</c:v>
                </c:pt>
                <c:pt idx="508">
                  <c:v>0.38929999999999998</c:v>
                </c:pt>
                <c:pt idx="509">
                  <c:v>0.38940000000000002</c:v>
                </c:pt>
                <c:pt idx="510">
                  <c:v>0.38979999999999998</c:v>
                </c:pt>
                <c:pt idx="511">
                  <c:v>0.39100000000000001</c:v>
                </c:pt>
                <c:pt idx="512">
                  <c:v>0.39129999999999998</c:v>
                </c:pt>
                <c:pt idx="513">
                  <c:v>0.39290000000000003</c:v>
                </c:pt>
                <c:pt idx="514">
                  <c:v>0.39439999999999997</c:v>
                </c:pt>
                <c:pt idx="515">
                  <c:v>0.3947</c:v>
                </c:pt>
                <c:pt idx="516">
                  <c:v>0.39910000000000001</c:v>
                </c:pt>
                <c:pt idx="517">
                  <c:v>0.39929999999999999</c:v>
                </c:pt>
                <c:pt idx="518">
                  <c:v>0.40100000000000002</c:v>
                </c:pt>
                <c:pt idx="519">
                  <c:v>0.40110000000000001</c:v>
                </c:pt>
                <c:pt idx="520">
                  <c:v>0.40189999999999998</c:v>
                </c:pt>
                <c:pt idx="521">
                  <c:v>0.40279999999999999</c:v>
                </c:pt>
                <c:pt idx="522">
                  <c:v>0.40339999999999998</c:v>
                </c:pt>
                <c:pt idx="523">
                  <c:v>0.40479999999999999</c:v>
                </c:pt>
                <c:pt idx="524">
                  <c:v>0.40550000000000003</c:v>
                </c:pt>
                <c:pt idx="525">
                  <c:v>0.40660000000000002</c:v>
                </c:pt>
                <c:pt idx="526">
                  <c:v>0.40699999999999997</c:v>
                </c:pt>
                <c:pt idx="527">
                  <c:v>0.40770000000000001</c:v>
                </c:pt>
                <c:pt idx="528">
                  <c:v>0.40810000000000002</c:v>
                </c:pt>
                <c:pt idx="529">
                  <c:v>0.40810000000000002</c:v>
                </c:pt>
                <c:pt idx="530">
                  <c:v>0.40870000000000001</c:v>
                </c:pt>
                <c:pt idx="531">
                  <c:v>0.40910000000000002</c:v>
                </c:pt>
                <c:pt idx="532">
                  <c:v>0.4093</c:v>
                </c:pt>
                <c:pt idx="533">
                  <c:v>0.40939999999999999</c:v>
                </c:pt>
                <c:pt idx="534">
                  <c:v>0.40939999999999999</c:v>
                </c:pt>
                <c:pt idx="535">
                  <c:v>0.40970000000000001</c:v>
                </c:pt>
                <c:pt idx="536">
                  <c:v>0.40989999999999999</c:v>
                </c:pt>
                <c:pt idx="537">
                  <c:v>0.41020000000000001</c:v>
                </c:pt>
                <c:pt idx="538">
                  <c:v>0.41139999999999999</c:v>
                </c:pt>
                <c:pt idx="539">
                  <c:v>0.41270000000000001</c:v>
                </c:pt>
                <c:pt idx="540">
                  <c:v>0.41310000000000002</c:v>
                </c:pt>
                <c:pt idx="541">
                  <c:v>0.41560000000000002</c:v>
                </c:pt>
                <c:pt idx="542">
                  <c:v>0.4168</c:v>
                </c:pt>
                <c:pt idx="543">
                  <c:v>0.41920000000000002</c:v>
                </c:pt>
                <c:pt idx="544">
                  <c:v>0.4199</c:v>
                </c:pt>
                <c:pt idx="545">
                  <c:v>0.42230000000000001</c:v>
                </c:pt>
                <c:pt idx="546">
                  <c:v>0.42509999999999998</c:v>
                </c:pt>
                <c:pt idx="547">
                  <c:v>0.4289</c:v>
                </c:pt>
                <c:pt idx="548">
                  <c:v>0.4294</c:v>
                </c:pt>
                <c:pt idx="549">
                  <c:v>0.43159999999999998</c:v>
                </c:pt>
                <c:pt idx="550">
                  <c:v>0.432</c:v>
                </c:pt>
                <c:pt idx="551">
                  <c:v>0.433</c:v>
                </c:pt>
                <c:pt idx="552">
                  <c:v>0.43409999999999999</c:v>
                </c:pt>
                <c:pt idx="553">
                  <c:v>0.43440000000000001</c:v>
                </c:pt>
                <c:pt idx="554">
                  <c:v>0.43490000000000001</c:v>
                </c:pt>
                <c:pt idx="555">
                  <c:v>0.43559999999999999</c:v>
                </c:pt>
                <c:pt idx="556">
                  <c:v>0.436</c:v>
                </c:pt>
                <c:pt idx="557">
                  <c:v>0.43719999999999998</c:v>
                </c:pt>
                <c:pt idx="558">
                  <c:v>0.43919999999999998</c:v>
                </c:pt>
                <c:pt idx="559">
                  <c:v>0.43969999999999998</c:v>
                </c:pt>
                <c:pt idx="560">
                  <c:v>0.44030000000000002</c:v>
                </c:pt>
                <c:pt idx="561">
                  <c:v>0.44180000000000003</c:v>
                </c:pt>
                <c:pt idx="562">
                  <c:v>0.44180000000000003</c:v>
                </c:pt>
                <c:pt idx="563">
                  <c:v>0.44800000000000001</c:v>
                </c:pt>
                <c:pt idx="564">
                  <c:v>0.45029999999999998</c:v>
                </c:pt>
                <c:pt idx="565">
                  <c:v>0.45040000000000002</c:v>
                </c:pt>
                <c:pt idx="566">
                  <c:v>0.45140000000000002</c:v>
                </c:pt>
                <c:pt idx="567">
                  <c:v>0.45240000000000002</c:v>
                </c:pt>
                <c:pt idx="568">
                  <c:v>0.4526</c:v>
                </c:pt>
                <c:pt idx="569">
                  <c:v>0.45750000000000002</c:v>
                </c:pt>
                <c:pt idx="570">
                  <c:v>0.4577</c:v>
                </c:pt>
                <c:pt idx="571">
                  <c:v>0.45829999999999999</c:v>
                </c:pt>
                <c:pt idx="572">
                  <c:v>0.45860000000000001</c:v>
                </c:pt>
                <c:pt idx="573">
                  <c:v>0.45979999999999999</c:v>
                </c:pt>
                <c:pt idx="574">
                  <c:v>0.45989999999999998</c:v>
                </c:pt>
                <c:pt idx="575">
                  <c:v>0.46150000000000002</c:v>
                </c:pt>
                <c:pt idx="576">
                  <c:v>0.46260000000000001</c:v>
                </c:pt>
                <c:pt idx="577">
                  <c:v>0.4632</c:v>
                </c:pt>
                <c:pt idx="578">
                  <c:v>0.46389999999999998</c:v>
                </c:pt>
                <c:pt idx="579">
                  <c:v>0.46539999999999998</c:v>
                </c:pt>
                <c:pt idx="580">
                  <c:v>0.46710000000000002</c:v>
                </c:pt>
                <c:pt idx="581">
                  <c:v>0.46750000000000003</c:v>
                </c:pt>
                <c:pt idx="582">
                  <c:v>0.4677</c:v>
                </c:pt>
                <c:pt idx="583">
                  <c:v>0.46860000000000002</c:v>
                </c:pt>
                <c:pt idx="584">
                  <c:v>0.46960000000000002</c:v>
                </c:pt>
                <c:pt idx="585">
                  <c:v>0.46989999999999998</c:v>
                </c:pt>
                <c:pt idx="586">
                  <c:v>0.47020000000000001</c:v>
                </c:pt>
                <c:pt idx="587">
                  <c:v>0.47049999999999997</c:v>
                </c:pt>
                <c:pt idx="588">
                  <c:v>0.47089999999999999</c:v>
                </c:pt>
                <c:pt idx="589">
                  <c:v>0.47099999999999997</c:v>
                </c:pt>
                <c:pt idx="590">
                  <c:v>0.47160000000000002</c:v>
                </c:pt>
                <c:pt idx="591">
                  <c:v>0.47249999999999998</c:v>
                </c:pt>
                <c:pt idx="592">
                  <c:v>0.47520000000000001</c:v>
                </c:pt>
                <c:pt idx="593">
                  <c:v>0.47610000000000002</c:v>
                </c:pt>
                <c:pt idx="594">
                  <c:v>0.47960000000000003</c:v>
                </c:pt>
                <c:pt idx="595">
                  <c:v>0.48199999999999998</c:v>
                </c:pt>
                <c:pt idx="596">
                  <c:v>0.4839</c:v>
                </c:pt>
                <c:pt idx="597">
                  <c:v>0.48499999999999999</c:v>
                </c:pt>
                <c:pt idx="598">
                  <c:v>0.48549999999999999</c:v>
                </c:pt>
                <c:pt idx="599">
                  <c:v>0.4874</c:v>
                </c:pt>
                <c:pt idx="600">
                  <c:v>0.48749999999999999</c:v>
                </c:pt>
                <c:pt idx="601">
                  <c:v>0.4884</c:v>
                </c:pt>
                <c:pt idx="602">
                  <c:v>0.48859999999999998</c:v>
                </c:pt>
                <c:pt idx="603">
                  <c:v>0.48980000000000001</c:v>
                </c:pt>
                <c:pt idx="604">
                  <c:v>0.4899</c:v>
                </c:pt>
                <c:pt idx="605">
                  <c:v>0.49030000000000001</c:v>
                </c:pt>
                <c:pt idx="606">
                  <c:v>0.49099999999999999</c:v>
                </c:pt>
                <c:pt idx="607">
                  <c:v>0.49709999999999999</c:v>
                </c:pt>
                <c:pt idx="608">
                  <c:v>0.49809999999999999</c:v>
                </c:pt>
                <c:pt idx="609">
                  <c:v>0.49840000000000001</c:v>
                </c:pt>
                <c:pt idx="610">
                  <c:v>0.50109999999999999</c:v>
                </c:pt>
                <c:pt idx="611">
                  <c:v>0.50129999999999997</c:v>
                </c:pt>
                <c:pt idx="612">
                  <c:v>0.50139999999999996</c:v>
                </c:pt>
                <c:pt idx="613">
                  <c:v>0.503</c:v>
                </c:pt>
                <c:pt idx="614">
                  <c:v>0.50539999999999996</c:v>
                </c:pt>
                <c:pt idx="615">
                  <c:v>0.50580000000000003</c:v>
                </c:pt>
                <c:pt idx="616">
                  <c:v>0.50649999999999995</c:v>
                </c:pt>
                <c:pt idx="617">
                  <c:v>0.50839999999999996</c:v>
                </c:pt>
                <c:pt idx="618">
                  <c:v>0.50860000000000005</c:v>
                </c:pt>
                <c:pt idx="619">
                  <c:v>0.51249999999999996</c:v>
                </c:pt>
                <c:pt idx="620">
                  <c:v>0.51259999999999994</c:v>
                </c:pt>
                <c:pt idx="621">
                  <c:v>0.5131</c:v>
                </c:pt>
                <c:pt idx="622">
                  <c:v>0.51370000000000005</c:v>
                </c:pt>
                <c:pt idx="623">
                  <c:v>0.51439999999999997</c:v>
                </c:pt>
                <c:pt idx="624">
                  <c:v>0.51470000000000005</c:v>
                </c:pt>
                <c:pt idx="625">
                  <c:v>0.5151</c:v>
                </c:pt>
                <c:pt idx="626">
                  <c:v>0.51670000000000005</c:v>
                </c:pt>
                <c:pt idx="627">
                  <c:v>0.51700000000000002</c:v>
                </c:pt>
                <c:pt idx="628">
                  <c:v>0.51790000000000003</c:v>
                </c:pt>
                <c:pt idx="629">
                  <c:v>0.51800000000000002</c:v>
                </c:pt>
                <c:pt idx="630">
                  <c:v>0.5181</c:v>
                </c:pt>
                <c:pt idx="631">
                  <c:v>0.51819999999999999</c:v>
                </c:pt>
                <c:pt idx="632">
                  <c:v>0.52139999999999997</c:v>
                </c:pt>
                <c:pt idx="633">
                  <c:v>0.52439999999999998</c:v>
                </c:pt>
                <c:pt idx="634">
                  <c:v>0.53139999999999998</c:v>
                </c:pt>
                <c:pt idx="635">
                  <c:v>0.53169999999999995</c:v>
                </c:pt>
                <c:pt idx="636">
                  <c:v>0.53169999999999995</c:v>
                </c:pt>
                <c:pt idx="637">
                  <c:v>0.53320000000000001</c:v>
                </c:pt>
                <c:pt idx="638">
                  <c:v>0.53600000000000003</c:v>
                </c:pt>
                <c:pt idx="639">
                  <c:v>0.53610000000000002</c:v>
                </c:pt>
                <c:pt idx="640">
                  <c:v>0.5373</c:v>
                </c:pt>
                <c:pt idx="641">
                  <c:v>0.53839999999999999</c:v>
                </c:pt>
                <c:pt idx="642">
                  <c:v>0.53839999999999999</c:v>
                </c:pt>
                <c:pt idx="643">
                  <c:v>0.53910000000000002</c:v>
                </c:pt>
                <c:pt idx="644">
                  <c:v>0.54479999999999995</c:v>
                </c:pt>
                <c:pt idx="645">
                  <c:v>0.54530000000000001</c:v>
                </c:pt>
                <c:pt idx="646">
                  <c:v>0.54579999999999995</c:v>
                </c:pt>
                <c:pt idx="647">
                  <c:v>0.54659999999999997</c:v>
                </c:pt>
                <c:pt idx="648">
                  <c:v>0.54659999999999997</c:v>
                </c:pt>
                <c:pt idx="649">
                  <c:v>0.54759999999999998</c:v>
                </c:pt>
                <c:pt idx="650">
                  <c:v>0.54769999999999996</c:v>
                </c:pt>
                <c:pt idx="651">
                  <c:v>0.54900000000000004</c:v>
                </c:pt>
                <c:pt idx="652">
                  <c:v>0.54900000000000004</c:v>
                </c:pt>
                <c:pt idx="653">
                  <c:v>0.54920000000000002</c:v>
                </c:pt>
                <c:pt idx="654">
                  <c:v>0.54969999999999997</c:v>
                </c:pt>
                <c:pt idx="655">
                  <c:v>0.55110000000000003</c:v>
                </c:pt>
                <c:pt idx="656">
                  <c:v>0.55359999999999998</c:v>
                </c:pt>
                <c:pt idx="657">
                  <c:v>0.55420000000000003</c:v>
                </c:pt>
                <c:pt idx="658">
                  <c:v>0.55530000000000002</c:v>
                </c:pt>
                <c:pt idx="659">
                  <c:v>0.5554</c:v>
                </c:pt>
                <c:pt idx="660">
                  <c:v>0.55869999999999997</c:v>
                </c:pt>
                <c:pt idx="661">
                  <c:v>0.55879999999999996</c:v>
                </c:pt>
                <c:pt idx="662">
                  <c:v>0.56510000000000005</c:v>
                </c:pt>
                <c:pt idx="663">
                  <c:v>0.56520000000000004</c:v>
                </c:pt>
                <c:pt idx="664">
                  <c:v>0.56789999999999996</c:v>
                </c:pt>
                <c:pt idx="665">
                  <c:v>0.56859999999999999</c:v>
                </c:pt>
                <c:pt idx="666">
                  <c:v>0.56940000000000002</c:v>
                </c:pt>
                <c:pt idx="667">
                  <c:v>0.56969999999999998</c:v>
                </c:pt>
                <c:pt idx="668">
                  <c:v>0.57050000000000001</c:v>
                </c:pt>
                <c:pt idx="669">
                  <c:v>0.57120000000000004</c:v>
                </c:pt>
                <c:pt idx="670">
                  <c:v>0.57150000000000001</c:v>
                </c:pt>
                <c:pt idx="671">
                  <c:v>0.57230000000000003</c:v>
                </c:pt>
                <c:pt idx="672">
                  <c:v>0.57479999999999998</c:v>
                </c:pt>
                <c:pt idx="673">
                  <c:v>0.57579999999999998</c:v>
                </c:pt>
                <c:pt idx="674">
                  <c:v>0.57589999999999997</c:v>
                </c:pt>
                <c:pt idx="675">
                  <c:v>0.57720000000000005</c:v>
                </c:pt>
                <c:pt idx="676">
                  <c:v>0.57850000000000001</c:v>
                </c:pt>
                <c:pt idx="677">
                  <c:v>0.58330000000000004</c:v>
                </c:pt>
                <c:pt idx="678">
                  <c:v>0.58599999999999997</c:v>
                </c:pt>
                <c:pt idx="679">
                  <c:v>0.58630000000000004</c:v>
                </c:pt>
                <c:pt idx="680">
                  <c:v>0.58650000000000002</c:v>
                </c:pt>
                <c:pt idx="681">
                  <c:v>0.58760000000000001</c:v>
                </c:pt>
                <c:pt idx="682">
                  <c:v>0.58879999999999999</c:v>
                </c:pt>
                <c:pt idx="683">
                  <c:v>0.58979999999999999</c:v>
                </c:pt>
                <c:pt idx="684">
                  <c:v>0.59040000000000004</c:v>
                </c:pt>
                <c:pt idx="685">
                  <c:v>0.5948</c:v>
                </c:pt>
                <c:pt idx="686">
                  <c:v>0.59530000000000005</c:v>
                </c:pt>
                <c:pt idx="687">
                  <c:v>0.59850000000000003</c:v>
                </c:pt>
                <c:pt idx="688">
                  <c:v>0.59930000000000005</c:v>
                </c:pt>
                <c:pt idx="689">
                  <c:v>0.60019999999999996</c:v>
                </c:pt>
                <c:pt idx="690">
                  <c:v>0.60060000000000002</c:v>
                </c:pt>
                <c:pt idx="691">
                  <c:v>0.60540000000000005</c:v>
                </c:pt>
                <c:pt idx="692">
                  <c:v>0.60540000000000005</c:v>
                </c:pt>
                <c:pt idx="693">
                  <c:v>0.60589999999999999</c:v>
                </c:pt>
                <c:pt idx="694">
                  <c:v>0.60609999999999997</c:v>
                </c:pt>
                <c:pt idx="695">
                  <c:v>0.60650000000000004</c:v>
                </c:pt>
                <c:pt idx="696">
                  <c:v>0.60650000000000004</c:v>
                </c:pt>
                <c:pt idx="697">
                  <c:v>0.60680000000000001</c:v>
                </c:pt>
                <c:pt idx="698">
                  <c:v>0.60729999999999995</c:v>
                </c:pt>
                <c:pt idx="699">
                  <c:v>0.60899999999999999</c:v>
                </c:pt>
                <c:pt idx="700">
                  <c:v>0.60980000000000001</c:v>
                </c:pt>
                <c:pt idx="701">
                  <c:v>0.6149</c:v>
                </c:pt>
                <c:pt idx="702">
                  <c:v>0.61629999999999996</c:v>
                </c:pt>
                <c:pt idx="703">
                  <c:v>0.61709999999999998</c:v>
                </c:pt>
                <c:pt idx="704">
                  <c:v>0.61729999999999996</c:v>
                </c:pt>
                <c:pt idx="705">
                  <c:v>0.61770000000000003</c:v>
                </c:pt>
                <c:pt idx="706">
                  <c:v>0.62</c:v>
                </c:pt>
                <c:pt idx="707">
                  <c:v>0.62139999999999995</c:v>
                </c:pt>
                <c:pt idx="708">
                  <c:v>0.62529999999999997</c:v>
                </c:pt>
                <c:pt idx="709">
                  <c:v>0.63060000000000005</c:v>
                </c:pt>
                <c:pt idx="710">
                  <c:v>0.63580000000000003</c:v>
                </c:pt>
                <c:pt idx="711">
                  <c:v>0.63590000000000002</c:v>
                </c:pt>
                <c:pt idx="712">
                  <c:v>0.63800000000000001</c:v>
                </c:pt>
                <c:pt idx="713">
                  <c:v>0.63880000000000003</c:v>
                </c:pt>
                <c:pt idx="714">
                  <c:v>0.63890000000000002</c:v>
                </c:pt>
                <c:pt idx="715">
                  <c:v>0.63900000000000001</c:v>
                </c:pt>
                <c:pt idx="716">
                  <c:v>0.64059999999999995</c:v>
                </c:pt>
                <c:pt idx="717">
                  <c:v>0.6411</c:v>
                </c:pt>
                <c:pt idx="718">
                  <c:v>0.64200000000000002</c:v>
                </c:pt>
                <c:pt idx="719">
                  <c:v>0.64500000000000002</c:v>
                </c:pt>
                <c:pt idx="720">
                  <c:v>0.64670000000000005</c:v>
                </c:pt>
                <c:pt idx="721">
                  <c:v>0.65080000000000005</c:v>
                </c:pt>
                <c:pt idx="722">
                  <c:v>0.65310000000000001</c:v>
                </c:pt>
                <c:pt idx="723">
                  <c:v>0.6532</c:v>
                </c:pt>
                <c:pt idx="724">
                  <c:v>0.65449999999999997</c:v>
                </c:pt>
                <c:pt idx="725">
                  <c:v>0.65469999999999995</c:v>
                </c:pt>
                <c:pt idx="726">
                  <c:v>0.6552</c:v>
                </c:pt>
                <c:pt idx="727">
                  <c:v>0.65759999999999996</c:v>
                </c:pt>
                <c:pt idx="728">
                  <c:v>0.65900000000000003</c:v>
                </c:pt>
                <c:pt idx="729">
                  <c:v>0.66310000000000002</c:v>
                </c:pt>
                <c:pt idx="730">
                  <c:v>0.66520000000000001</c:v>
                </c:pt>
                <c:pt idx="731">
                  <c:v>0.6663</c:v>
                </c:pt>
                <c:pt idx="732">
                  <c:v>0.66659999999999997</c:v>
                </c:pt>
                <c:pt idx="733">
                  <c:v>0.67010000000000003</c:v>
                </c:pt>
                <c:pt idx="734">
                  <c:v>0.67100000000000004</c:v>
                </c:pt>
                <c:pt idx="735">
                  <c:v>0.67259999999999998</c:v>
                </c:pt>
                <c:pt idx="736">
                  <c:v>0.67330000000000001</c:v>
                </c:pt>
                <c:pt idx="737">
                  <c:v>0.67910000000000004</c:v>
                </c:pt>
                <c:pt idx="738">
                  <c:v>0.68059999999999998</c:v>
                </c:pt>
                <c:pt idx="739">
                  <c:v>0.68120000000000003</c:v>
                </c:pt>
                <c:pt idx="740">
                  <c:v>0.68230000000000002</c:v>
                </c:pt>
                <c:pt idx="741">
                  <c:v>0.68300000000000005</c:v>
                </c:pt>
                <c:pt idx="742">
                  <c:v>0.68710000000000004</c:v>
                </c:pt>
                <c:pt idx="743">
                  <c:v>0.6895</c:v>
                </c:pt>
                <c:pt idx="744">
                  <c:v>0.68969999999999998</c:v>
                </c:pt>
                <c:pt idx="745">
                  <c:v>0.69299999999999995</c:v>
                </c:pt>
                <c:pt idx="746">
                  <c:v>0.69299999999999995</c:v>
                </c:pt>
                <c:pt idx="747">
                  <c:v>0.69569999999999999</c:v>
                </c:pt>
                <c:pt idx="748">
                  <c:v>0.69640000000000002</c:v>
                </c:pt>
                <c:pt idx="749">
                  <c:v>0.69650000000000001</c:v>
                </c:pt>
                <c:pt idx="750">
                  <c:v>0.6966</c:v>
                </c:pt>
                <c:pt idx="751">
                  <c:v>0.69669999999999999</c:v>
                </c:pt>
                <c:pt idx="752">
                  <c:v>0.69910000000000005</c:v>
                </c:pt>
                <c:pt idx="753">
                  <c:v>0.69930000000000003</c:v>
                </c:pt>
                <c:pt idx="754">
                  <c:v>0.69940000000000002</c:v>
                </c:pt>
                <c:pt idx="755">
                  <c:v>0.70099999999999996</c:v>
                </c:pt>
                <c:pt idx="756">
                  <c:v>0.70169999999999999</c:v>
                </c:pt>
                <c:pt idx="757">
                  <c:v>0.70409999999999995</c:v>
                </c:pt>
                <c:pt idx="758">
                  <c:v>0.7077</c:v>
                </c:pt>
                <c:pt idx="759">
                  <c:v>0.71020000000000005</c:v>
                </c:pt>
                <c:pt idx="760">
                  <c:v>0.71079999999999999</c:v>
                </c:pt>
                <c:pt idx="761">
                  <c:v>0.71350000000000002</c:v>
                </c:pt>
                <c:pt idx="762">
                  <c:v>0.71879999999999999</c:v>
                </c:pt>
                <c:pt idx="763">
                  <c:v>0.72140000000000004</c:v>
                </c:pt>
                <c:pt idx="764">
                  <c:v>0.72150000000000003</c:v>
                </c:pt>
                <c:pt idx="765">
                  <c:v>0.72309999999999997</c:v>
                </c:pt>
                <c:pt idx="766">
                  <c:v>0.72370000000000001</c:v>
                </c:pt>
                <c:pt idx="767">
                  <c:v>0.72409999999999997</c:v>
                </c:pt>
                <c:pt idx="768">
                  <c:v>0.72460000000000002</c:v>
                </c:pt>
                <c:pt idx="769">
                  <c:v>0.72589999999999999</c:v>
                </c:pt>
                <c:pt idx="770">
                  <c:v>0.72650000000000003</c:v>
                </c:pt>
                <c:pt idx="771">
                  <c:v>0.72660000000000002</c:v>
                </c:pt>
                <c:pt idx="772">
                  <c:v>0.72989999999999999</c:v>
                </c:pt>
                <c:pt idx="773">
                  <c:v>0.73040000000000005</c:v>
                </c:pt>
                <c:pt idx="774">
                  <c:v>0.73419999999999996</c:v>
                </c:pt>
                <c:pt idx="775">
                  <c:v>0.73440000000000005</c:v>
                </c:pt>
                <c:pt idx="776">
                  <c:v>0.73540000000000005</c:v>
                </c:pt>
                <c:pt idx="777">
                  <c:v>0.7369</c:v>
                </c:pt>
                <c:pt idx="778">
                  <c:v>0.73829999999999996</c:v>
                </c:pt>
                <c:pt idx="779">
                  <c:v>0.7419</c:v>
                </c:pt>
                <c:pt idx="780">
                  <c:v>0.74309999999999998</c:v>
                </c:pt>
                <c:pt idx="781">
                  <c:v>0.74490000000000001</c:v>
                </c:pt>
                <c:pt idx="782">
                  <c:v>0.74750000000000005</c:v>
                </c:pt>
                <c:pt idx="783">
                  <c:v>0.74980000000000002</c:v>
                </c:pt>
                <c:pt idx="784">
                  <c:v>0.75</c:v>
                </c:pt>
                <c:pt idx="785">
                  <c:v>0.75209999999999999</c:v>
                </c:pt>
                <c:pt idx="786">
                  <c:v>0.75380000000000003</c:v>
                </c:pt>
                <c:pt idx="787">
                  <c:v>0.75439999999999996</c:v>
                </c:pt>
                <c:pt idx="788">
                  <c:v>0.75660000000000005</c:v>
                </c:pt>
                <c:pt idx="789">
                  <c:v>0.75829999999999997</c:v>
                </c:pt>
                <c:pt idx="790">
                  <c:v>0.76180000000000003</c:v>
                </c:pt>
                <c:pt idx="791">
                  <c:v>0.76200000000000001</c:v>
                </c:pt>
                <c:pt idx="792">
                  <c:v>0.76290000000000002</c:v>
                </c:pt>
                <c:pt idx="793">
                  <c:v>0.76339999999999997</c:v>
                </c:pt>
                <c:pt idx="794">
                  <c:v>0.76390000000000002</c:v>
                </c:pt>
                <c:pt idx="795">
                  <c:v>0.76559999999999995</c:v>
                </c:pt>
                <c:pt idx="796">
                  <c:v>0.76590000000000003</c:v>
                </c:pt>
                <c:pt idx="797">
                  <c:v>0.76919999999999999</c:v>
                </c:pt>
                <c:pt idx="798">
                  <c:v>0.77029999999999998</c:v>
                </c:pt>
                <c:pt idx="799">
                  <c:v>0.77200000000000002</c:v>
                </c:pt>
                <c:pt idx="800">
                  <c:v>0.77500000000000002</c:v>
                </c:pt>
                <c:pt idx="801">
                  <c:v>0.77600000000000002</c:v>
                </c:pt>
                <c:pt idx="802">
                  <c:v>0.7772</c:v>
                </c:pt>
                <c:pt idx="803">
                  <c:v>0.77849999999999997</c:v>
                </c:pt>
                <c:pt idx="804">
                  <c:v>0.7792</c:v>
                </c:pt>
                <c:pt idx="805">
                  <c:v>0.78010000000000002</c:v>
                </c:pt>
                <c:pt idx="806">
                  <c:v>0.78259999999999996</c:v>
                </c:pt>
                <c:pt idx="807">
                  <c:v>0.7853</c:v>
                </c:pt>
                <c:pt idx="808">
                  <c:v>0.78539999999999999</c:v>
                </c:pt>
                <c:pt idx="809">
                  <c:v>0.7903</c:v>
                </c:pt>
                <c:pt idx="810">
                  <c:v>0.79069999999999996</c:v>
                </c:pt>
                <c:pt idx="811">
                  <c:v>0.8004</c:v>
                </c:pt>
                <c:pt idx="812">
                  <c:v>0.80230000000000001</c:v>
                </c:pt>
                <c:pt idx="813">
                  <c:v>0.80479999999999996</c:v>
                </c:pt>
                <c:pt idx="814">
                  <c:v>0.80810000000000004</c:v>
                </c:pt>
                <c:pt idx="815">
                  <c:v>0.80840000000000001</c:v>
                </c:pt>
                <c:pt idx="816">
                  <c:v>0.81059999999999999</c:v>
                </c:pt>
                <c:pt idx="817">
                  <c:v>0.81169999999999998</c:v>
                </c:pt>
                <c:pt idx="818">
                  <c:v>0.81620000000000004</c:v>
                </c:pt>
                <c:pt idx="819">
                  <c:v>0.81640000000000001</c:v>
                </c:pt>
                <c:pt idx="820">
                  <c:v>0.81799999999999995</c:v>
                </c:pt>
                <c:pt idx="821">
                  <c:v>0.81910000000000005</c:v>
                </c:pt>
                <c:pt idx="822">
                  <c:v>0.8206</c:v>
                </c:pt>
                <c:pt idx="823">
                  <c:v>0.82469999999999999</c:v>
                </c:pt>
                <c:pt idx="824">
                  <c:v>0.82609999999999995</c:v>
                </c:pt>
                <c:pt idx="825">
                  <c:v>0.82689999999999997</c:v>
                </c:pt>
                <c:pt idx="826">
                  <c:v>0.82699999999999996</c:v>
                </c:pt>
                <c:pt idx="827">
                  <c:v>0.82930000000000004</c:v>
                </c:pt>
                <c:pt idx="828">
                  <c:v>0.83250000000000002</c:v>
                </c:pt>
                <c:pt idx="829">
                  <c:v>0.83389999999999997</c:v>
                </c:pt>
                <c:pt idx="830">
                  <c:v>0.83660000000000001</c:v>
                </c:pt>
                <c:pt idx="831">
                  <c:v>0.83740000000000003</c:v>
                </c:pt>
                <c:pt idx="832">
                  <c:v>0.84560000000000002</c:v>
                </c:pt>
                <c:pt idx="833">
                  <c:v>0.8458</c:v>
                </c:pt>
                <c:pt idx="834">
                  <c:v>0.84589999999999999</c:v>
                </c:pt>
                <c:pt idx="835">
                  <c:v>0.84630000000000005</c:v>
                </c:pt>
                <c:pt idx="836">
                  <c:v>0.85089999999999999</c:v>
                </c:pt>
                <c:pt idx="837">
                  <c:v>0.85629999999999995</c:v>
                </c:pt>
                <c:pt idx="838">
                  <c:v>0.86809999999999998</c:v>
                </c:pt>
                <c:pt idx="839">
                  <c:v>0.87970000000000004</c:v>
                </c:pt>
                <c:pt idx="840">
                  <c:v>0.88500000000000001</c:v>
                </c:pt>
                <c:pt idx="841">
                  <c:v>0.88570000000000004</c:v>
                </c:pt>
                <c:pt idx="842">
                  <c:v>0.8871</c:v>
                </c:pt>
                <c:pt idx="843">
                  <c:v>0.88880000000000003</c:v>
                </c:pt>
                <c:pt idx="844">
                  <c:v>0.8911</c:v>
                </c:pt>
                <c:pt idx="845">
                  <c:v>0.89600000000000002</c:v>
                </c:pt>
                <c:pt idx="846">
                  <c:v>0.89659999999999995</c:v>
                </c:pt>
                <c:pt idx="847">
                  <c:v>0.90429999999999999</c:v>
                </c:pt>
                <c:pt idx="848">
                  <c:v>0.9073</c:v>
                </c:pt>
                <c:pt idx="849">
                  <c:v>0.91020000000000001</c:v>
                </c:pt>
                <c:pt idx="850">
                  <c:v>0.91269999999999996</c:v>
                </c:pt>
                <c:pt idx="851">
                  <c:v>0.91300000000000003</c:v>
                </c:pt>
                <c:pt idx="852">
                  <c:v>0.91759999999999997</c:v>
                </c:pt>
                <c:pt idx="853">
                  <c:v>0.92569999999999997</c:v>
                </c:pt>
                <c:pt idx="854">
                  <c:v>0.93289999999999995</c:v>
                </c:pt>
                <c:pt idx="855">
                  <c:v>0.95279999999999998</c:v>
                </c:pt>
                <c:pt idx="856">
                  <c:v>0.95589999999999997</c:v>
                </c:pt>
                <c:pt idx="857">
                  <c:v>0.96279999999999999</c:v>
                </c:pt>
                <c:pt idx="858">
                  <c:v>0.96279999999999999</c:v>
                </c:pt>
                <c:pt idx="859">
                  <c:v>0.96579999999999999</c:v>
                </c:pt>
                <c:pt idx="860">
                  <c:v>0.96709999999999996</c:v>
                </c:pt>
                <c:pt idx="861">
                  <c:v>0.97209999999999996</c:v>
                </c:pt>
                <c:pt idx="862">
                  <c:v>0.97709999999999997</c:v>
                </c:pt>
                <c:pt idx="863">
                  <c:v>0.98419999999999996</c:v>
                </c:pt>
                <c:pt idx="864">
                  <c:v>0.99939999999999996</c:v>
                </c:pt>
                <c:pt idx="865">
                  <c:v>1</c:v>
                </c:pt>
              </c:numCache>
            </c:numRef>
          </c:xVal>
          <c:yVal>
            <c:numRef>
              <c:f>Sheet1!$B$2:$B$867</c:f>
              <c:numCache>
                <c:formatCode>0.00</c:formatCode>
                <c:ptCount val="866"/>
                <c:pt idx="0">
                  <c:v>0.34356653690338101</c:v>
                </c:pt>
                <c:pt idx="1">
                  <c:v>0.33477452397346402</c:v>
                </c:pt>
                <c:pt idx="2">
                  <c:v>0.31437867879867498</c:v>
                </c:pt>
                <c:pt idx="3">
                  <c:v>0.32325538992881703</c:v>
                </c:pt>
                <c:pt idx="4">
                  <c:v>0.30318564176559398</c:v>
                </c:pt>
                <c:pt idx="5">
                  <c:v>0.56269884109497004</c:v>
                </c:pt>
                <c:pt idx="6">
                  <c:v>0.20234766602516099</c:v>
                </c:pt>
                <c:pt idx="7">
                  <c:v>0.180435836315155</c:v>
                </c:pt>
                <c:pt idx="8">
                  <c:v>0.65941834449768</c:v>
                </c:pt>
                <c:pt idx="9">
                  <c:v>0.51818883419036799</c:v>
                </c:pt>
                <c:pt idx="10">
                  <c:v>0.24246653914451599</c:v>
                </c:pt>
                <c:pt idx="11">
                  <c:v>0.76352512836456299</c:v>
                </c:pt>
                <c:pt idx="12">
                  <c:v>0.185580074787139</c:v>
                </c:pt>
                <c:pt idx="13">
                  <c:v>0.45782783627509999</c:v>
                </c:pt>
                <c:pt idx="14">
                  <c:v>0.51539260149001997</c:v>
                </c:pt>
                <c:pt idx="15">
                  <c:v>0.33140668272972101</c:v>
                </c:pt>
                <c:pt idx="16">
                  <c:v>1.07050585746765</c:v>
                </c:pt>
                <c:pt idx="17">
                  <c:v>0.19342982769012401</c:v>
                </c:pt>
                <c:pt idx="18">
                  <c:v>0.35297989845275801</c:v>
                </c:pt>
                <c:pt idx="19">
                  <c:v>0.33474835753440801</c:v>
                </c:pt>
                <c:pt idx="20">
                  <c:v>0.54277324676513605</c:v>
                </c:pt>
                <c:pt idx="21">
                  <c:v>0.35753026604652399</c:v>
                </c:pt>
                <c:pt idx="22">
                  <c:v>0.30906349420547402</c:v>
                </c:pt>
                <c:pt idx="23">
                  <c:v>0.100105606019496</c:v>
                </c:pt>
                <c:pt idx="24">
                  <c:v>0.291570544242858</c:v>
                </c:pt>
                <c:pt idx="25">
                  <c:v>0.56227439641952504</c:v>
                </c:pt>
                <c:pt idx="26">
                  <c:v>0.31661042571067799</c:v>
                </c:pt>
                <c:pt idx="27">
                  <c:v>0.100286051630973</c:v>
                </c:pt>
                <c:pt idx="28">
                  <c:v>0.64205640554428101</c:v>
                </c:pt>
                <c:pt idx="29">
                  <c:v>0.34343734383583002</c:v>
                </c:pt>
                <c:pt idx="30">
                  <c:v>0.106233790516853</c:v>
                </c:pt>
                <c:pt idx="31">
                  <c:v>0.108118638396263</c:v>
                </c:pt>
                <c:pt idx="32">
                  <c:v>0.33723235130309998</c:v>
                </c:pt>
                <c:pt idx="33">
                  <c:v>0.55618470907211304</c:v>
                </c:pt>
                <c:pt idx="34">
                  <c:v>0.32095384597778298</c:v>
                </c:pt>
                <c:pt idx="35">
                  <c:v>0.48025429248809798</c:v>
                </c:pt>
                <c:pt idx="36">
                  <c:v>1.2172837257385201</c:v>
                </c:pt>
                <c:pt idx="37">
                  <c:v>0.72675085067749001</c:v>
                </c:pt>
                <c:pt idx="38">
                  <c:v>0.26057493686675998</c:v>
                </c:pt>
                <c:pt idx="39">
                  <c:v>0.737793087959289</c:v>
                </c:pt>
                <c:pt idx="40">
                  <c:v>0.60185694694518999</c:v>
                </c:pt>
                <c:pt idx="41">
                  <c:v>0.16693288087844799</c:v>
                </c:pt>
                <c:pt idx="42">
                  <c:v>0.220624849200248</c:v>
                </c:pt>
                <c:pt idx="43">
                  <c:v>0.74342155456542902</c:v>
                </c:pt>
                <c:pt idx="44">
                  <c:v>0.4464972615242</c:v>
                </c:pt>
                <c:pt idx="45">
                  <c:v>0.497206211090087</c:v>
                </c:pt>
                <c:pt idx="46">
                  <c:v>0.21217967569828</c:v>
                </c:pt>
                <c:pt idx="47">
                  <c:v>0.54745054244995095</c:v>
                </c:pt>
                <c:pt idx="48">
                  <c:v>0.40878790616989102</c:v>
                </c:pt>
                <c:pt idx="49">
                  <c:v>0.10156826674938201</c:v>
                </c:pt>
                <c:pt idx="50">
                  <c:v>0.55820137262344305</c:v>
                </c:pt>
                <c:pt idx="51">
                  <c:v>0.34072333574295</c:v>
                </c:pt>
                <c:pt idx="52">
                  <c:v>0.64303243160247803</c:v>
                </c:pt>
                <c:pt idx="53">
                  <c:v>1.22695708274841</c:v>
                </c:pt>
                <c:pt idx="54">
                  <c:v>0.514282345771789</c:v>
                </c:pt>
                <c:pt idx="55">
                  <c:v>0.21672710776328999</c:v>
                </c:pt>
                <c:pt idx="56">
                  <c:v>0.79700446128845204</c:v>
                </c:pt>
                <c:pt idx="57">
                  <c:v>0.25245150923728898</c:v>
                </c:pt>
                <c:pt idx="58">
                  <c:v>0.37220782041549599</c:v>
                </c:pt>
                <c:pt idx="59">
                  <c:v>0.47226619720458901</c:v>
                </c:pt>
                <c:pt idx="60">
                  <c:v>0.37113109230995101</c:v>
                </c:pt>
                <c:pt idx="61">
                  <c:v>0.61985802650451605</c:v>
                </c:pt>
                <c:pt idx="62">
                  <c:v>0.69393444061279297</c:v>
                </c:pt>
                <c:pt idx="63">
                  <c:v>0.68191409111022905</c:v>
                </c:pt>
                <c:pt idx="64">
                  <c:v>0.104943633079528</c:v>
                </c:pt>
                <c:pt idx="65">
                  <c:v>0.53796964883804299</c:v>
                </c:pt>
                <c:pt idx="66">
                  <c:v>0.20439374446868799</c:v>
                </c:pt>
                <c:pt idx="67">
                  <c:v>9.3758553266525199E-2</c:v>
                </c:pt>
                <c:pt idx="68">
                  <c:v>0.104054912924766</c:v>
                </c:pt>
                <c:pt idx="69">
                  <c:v>0.34785956144332802</c:v>
                </c:pt>
                <c:pt idx="70">
                  <c:v>9.3530647456645896E-2</c:v>
                </c:pt>
                <c:pt idx="71">
                  <c:v>0.39796924591064398</c:v>
                </c:pt>
                <c:pt idx="72">
                  <c:v>0.59175145626068104</c:v>
                </c:pt>
                <c:pt idx="73">
                  <c:v>0.34342440962791398</c:v>
                </c:pt>
                <c:pt idx="74">
                  <c:v>0.32845395803451499</c:v>
                </c:pt>
                <c:pt idx="75">
                  <c:v>0.62536978721618597</c:v>
                </c:pt>
                <c:pt idx="76">
                  <c:v>0.162699580192565</c:v>
                </c:pt>
                <c:pt idx="77">
                  <c:v>0.22107678651809601</c:v>
                </c:pt>
                <c:pt idx="78">
                  <c:v>0.32996141910552901</c:v>
                </c:pt>
                <c:pt idx="79">
                  <c:v>8.3008185029029805E-2</c:v>
                </c:pt>
                <c:pt idx="80">
                  <c:v>8.8437229394912706E-2</c:v>
                </c:pt>
                <c:pt idx="81">
                  <c:v>0.36478123068809498</c:v>
                </c:pt>
                <c:pt idx="82">
                  <c:v>0.353450387716293</c:v>
                </c:pt>
                <c:pt idx="83">
                  <c:v>0.58774214982986395</c:v>
                </c:pt>
                <c:pt idx="84">
                  <c:v>0.26862442493438698</c:v>
                </c:pt>
                <c:pt idx="85">
                  <c:v>0.42963227629661499</c:v>
                </c:pt>
                <c:pt idx="86">
                  <c:v>1.18873703479766</c:v>
                </c:pt>
                <c:pt idx="87">
                  <c:v>1.02108418941497</c:v>
                </c:pt>
                <c:pt idx="88">
                  <c:v>0.27694672346115101</c:v>
                </c:pt>
                <c:pt idx="89">
                  <c:v>0.20003491640090901</c:v>
                </c:pt>
                <c:pt idx="90">
                  <c:v>0.518504738807678</c:v>
                </c:pt>
                <c:pt idx="91">
                  <c:v>0.29006505012512201</c:v>
                </c:pt>
                <c:pt idx="92">
                  <c:v>1.02530097961425</c:v>
                </c:pt>
                <c:pt idx="93">
                  <c:v>0.21564859151840199</c:v>
                </c:pt>
                <c:pt idx="94">
                  <c:v>0.55956095457077004</c:v>
                </c:pt>
                <c:pt idx="95">
                  <c:v>0.19466196000576</c:v>
                </c:pt>
                <c:pt idx="96">
                  <c:v>0.49145245552062899</c:v>
                </c:pt>
                <c:pt idx="97">
                  <c:v>0.54561436176300004</c:v>
                </c:pt>
                <c:pt idx="98">
                  <c:v>0.55047237873077304</c:v>
                </c:pt>
                <c:pt idx="99">
                  <c:v>0.42948108911514199</c:v>
                </c:pt>
                <c:pt idx="100">
                  <c:v>0.33369556069374001</c:v>
                </c:pt>
                <c:pt idx="101">
                  <c:v>0.48155993223190302</c:v>
                </c:pt>
                <c:pt idx="102">
                  <c:v>0.59954667091369596</c:v>
                </c:pt>
                <c:pt idx="103">
                  <c:v>0.59502524137496904</c:v>
                </c:pt>
                <c:pt idx="104">
                  <c:v>0.48498719930648798</c:v>
                </c:pt>
                <c:pt idx="105">
                  <c:v>0.71538126468658403</c:v>
                </c:pt>
                <c:pt idx="106">
                  <c:v>0.957058906555175</c:v>
                </c:pt>
                <c:pt idx="107">
                  <c:v>0.16758778691291801</c:v>
                </c:pt>
                <c:pt idx="108">
                  <c:v>0.14810404181480399</c:v>
                </c:pt>
                <c:pt idx="109">
                  <c:v>0.29721051454544001</c:v>
                </c:pt>
                <c:pt idx="110">
                  <c:v>8.9192569255828802E-2</c:v>
                </c:pt>
                <c:pt idx="111">
                  <c:v>1.1744931936264</c:v>
                </c:pt>
                <c:pt idx="112">
                  <c:v>0.133609354496002</c:v>
                </c:pt>
                <c:pt idx="113">
                  <c:v>0.55223435163497903</c:v>
                </c:pt>
                <c:pt idx="114">
                  <c:v>0.205700308084487</c:v>
                </c:pt>
                <c:pt idx="115">
                  <c:v>0.43505412340164101</c:v>
                </c:pt>
                <c:pt idx="116">
                  <c:v>0.30449488759040799</c:v>
                </c:pt>
                <c:pt idx="117">
                  <c:v>0.574085652828216</c:v>
                </c:pt>
                <c:pt idx="118">
                  <c:v>0.26468089222907998</c:v>
                </c:pt>
                <c:pt idx="119">
                  <c:v>0.26682266592979398</c:v>
                </c:pt>
                <c:pt idx="120">
                  <c:v>1.03245508670806</c:v>
                </c:pt>
                <c:pt idx="121">
                  <c:v>0.50030624866485596</c:v>
                </c:pt>
                <c:pt idx="122">
                  <c:v>9.9608719348907401E-2</c:v>
                </c:pt>
                <c:pt idx="123">
                  <c:v>0.22848050296306599</c:v>
                </c:pt>
                <c:pt idx="124">
                  <c:v>0.71199852228164595</c:v>
                </c:pt>
                <c:pt idx="125">
                  <c:v>0.279955744743347</c:v>
                </c:pt>
                <c:pt idx="126">
                  <c:v>0.329055726528167</c:v>
                </c:pt>
                <c:pt idx="127">
                  <c:v>0.56067037582397405</c:v>
                </c:pt>
                <c:pt idx="128">
                  <c:v>0.46420240402221602</c:v>
                </c:pt>
                <c:pt idx="129">
                  <c:v>0.18218323588371199</c:v>
                </c:pt>
                <c:pt idx="130">
                  <c:v>0.66271609067916804</c:v>
                </c:pt>
                <c:pt idx="131">
                  <c:v>0.40224057435989302</c:v>
                </c:pt>
                <c:pt idx="132">
                  <c:v>0.55482763051986606</c:v>
                </c:pt>
                <c:pt idx="133">
                  <c:v>0.35983195900916998</c:v>
                </c:pt>
                <c:pt idx="134">
                  <c:v>0.50685042142867998</c:v>
                </c:pt>
                <c:pt idx="135">
                  <c:v>0.43354761600494301</c:v>
                </c:pt>
                <c:pt idx="136">
                  <c:v>0.21338835358619601</c:v>
                </c:pt>
                <c:pt idx="137">
                  <c:v>0.35951626300811701</c:v>
                </c:pt>
                <c:pt idx="138">
                  <c:v>0.100892469286918</c:v>
                </c:pt>
                <c:pt idx="139">
                  <c:v>0.58388310670852595</c:v>
                </c:pt>
                <c:pt idx="140">
                  <c:v>0.56760162115097001</c:v>
                </c:pt>
                <c:pt idx="141">
                  <c:v>0.32809832692146301</c:v>
                </c:pt>
                <c:pt idx="142">
                  <c:v>0.20575730502605399</c:v>
                </c:pt>
                <c:pt idx="143">
                  <c:v>0.155059799551963</c:v>
                </c:pt>
                <c:pt idx="144">
                  <c:v>0.35827684402465798</c:v>
                </c:pt>
                <c:pt idx="145">
                  <c:v>0.76441991329193104</c:v>
                </c:pt>
                <c:pt idx="146">
                  <c:v>0.48144370317459101</c:v>
                </c:pt>
                <c:pt idx="147">
                  <c:v>0.61733627319335904</c:v>
                </c:pt>
                <c:pt idx="148">
                  <c:v>0.40801250934600802</c:v>
                </c:pt>
                <c:pt idx="149">
                  <c:v>0.40577882528304998</c:v>
                </c:pt>
                <c:pt idx="150">
                  <c:v>0.40440475940704301</c:v>
                </c:pt>
                <c:pt idx="151">
                  <c:v>0.32824230194091703</c:v>
                </c:pt>
                <c:pt idx="152">
                  <c:v>0.61823928356170599</c:v>
                </c:pt>
                <c:pt idx="153">
                  <c:v>9.9976494908332797E-2</c:v>
                </c:pt>
                <c:pt idx="154">
                  <c:v>0.499077439308166</c:v>
                </c:pt>
                <c:pt idx="155">
                  <c:v>0.51842868328094405</c:v>
                </c:pt>
                <c:pt idx="156">
                  <c:v>0.34354078769683799</c:v>
                </c:pt>
                <c:pt idx="157">
                  <c:v>0.17021438479423501</c:v>
                </c:pt>
                <c:pt idx="158">
                  <c:v>0.53646570444107</c:v>
                </c:pt>
                <c:pt idx="159">
                  <c:v>0.82982659339904696</c:v>
                </c:pt>
                <c:pt idx="160">
                  <c:v>0.206517994403839</c:v>
                </c:pt>
                <c:pt idx="161">
                  <c:v>0.45800322294235202</c:v>
                </c:pt>
                <c:pt idx="162">
                  <c:v>0.30360811948776201</c:v>
                </c:pt>
                <c:pt idx="163">
                  <c:v>0.243223845958709</c:v>
                </c:pt>
                <c:pt idx="164">
                  <c:v>0.182669252157211</c:v>
                </c:pt>
                <c:pt idx="165">
                  <c:v>0.37092646956443698</c:v>
                </c:pt>
                <c:pt idx="166">
                  <c:v>0.68071591854095403</c:v>
                </c:pt>
                <c:pt idx="167">
                  <c:v>0.56436562538146895</c:v>
                </c:pt>
                <c:pt idx="168">
                  <c:v>1.0927091836929299</c:v>
                </c:pt>
                <c:pt idx="169">
                  <c:v>0.190603122115135</c:v>
                </c:pt>
                <c:pt idx="170">
                  <c:v>0.61146795749664296</c:v>
                </c:pt>
                <c:pt idx="171">
                  <c:v>0.40717893838882402</c:v>
                </c:pt>
                <c:pt idx="172">
                  <c:v>0.133957028388977</c:v>
                </c:pt>
                <c:pt idx="173">
                  <c:v>0.22820055484771701</c:v>
                </c:pt>
                <c:pt idx="174">
                  <c:v>0.115426048636436</c:v>
                </c:pt>
                <c:pt idx="175">
                  <c:v>0.56291300058364802</c:v>
                </c:pt>
                <c:pt idx="176">
                  <c:v>1.00038850307464</c:v>
                </c:pt>
                <c:pt idx="177">
                  <c:v>0.28453087806701599</c:v>
                </c:pt>
                <c:pt idx="178">
                  <c:v>0.538560330867767</c:v>
                </c:pt>
                <c:pt idx="179">
                  <c:v>0.75894480943679798</c:v>
                </c:pt>
                <c:pt idx="180">
                  <c:v>0.58975851535797097</c:v>
                </c:pt>
                <c:pt idx="181">
                  <c:v>0.21978360414504999</c:v>
                </c:pt>
                <c:pt idx="182">
                  <c:v>0.92800688743591297</c:v>
                </c:pt>
                <c:pt idx="183">
                  <c:v>0.17875756323337499</c:v>
                </c:pt>
                <c:pt idx="184">
                  <c:v>0.61780387163162198</c:v>
                </c:pt>
                <c:pt idx="185">
                  <c:v>0.26843097805976801</c:v>
                </c:pt>
                <c:pt idx="186">
                  <c:v>0.26788306236267001</c:v>
                </c:pt>
                <c:pt idx="187">
                  <c:v>0.419717997312545</c:v>
                </c:pt>
                <c:pt idx="188">
                  <c:v>0.22818177938461301</c:v>
                </c:pt>
                <c:pt idx="189">
                  <c:v>0.92623722553253096</c:v>
                </c:pt>
                <c:pt idx="190">
                  <c:v>0.18418422341346699</c:v>
                </c:pt>
                <c:pt idx="191">
                  <c:v>0.19566923379897999</c:v>
                </c:pt>
                <c:pt idx="192">
                  <c:v>0.125547140836715</c:v>
                </c:pt>
                <c:pt idx="193">
                  <c:v>0.41080483794212302</c:v>
                </c:pt>
                <c:pt idx="194">
                  <c:v>0.32986056804656899</c:v>
                </c:pt>
                <c:pt idx="195">
                  <c:v>0.82563316822052002</c:v>
                </c:pt>
                <c:pt idx="196">
                  <c:v>0.25892823934554998</c:v>
                </c:pt>
                <c:pt idx="197">
                  <c:v>0.197402894496917</c:v>
                </c:pt>
                <c:pt idx="198">
                  <c:v>1.06235074996948</c:v>
                </c:pt>
                <c:pt idx="199">
                  <c:v>1.1838235855102499</c:v>
                </c:pt>
                <c:pt idx="200">
                  <c:v>0.15406814217567399</c:v>
                </c:pt>
                <c:pt idx="201">
                  <c:v>0.51224648952484098</c:v>
                </c:pt>
                <c:pt idx="202">
                  <c:v>1.07583808898925</c:v>
                </c:pt>
                <c:pt idx="203">
                  <c:v>0.35837543010711598</c:v>
                </c:pt>
                <c:pt idx="204">
                  <c:v>0.36036527156829801</c:v>
                </c:pt>
                <c:pt idx="205">
                  <c:v>0.110676266252994</c:v>
                </c:pt>
                <c:pt idx="206">
                  <c:v>0.15191775560379001</c:v>
                </c:pt>
                <c:pt idx="207">
                  <c:v>0.187186405062675</c:v>
                </c:pt>
                <c:pt idx="208">
                  <c:v>0.42258369922637901</c:v>
                </c:pt>
                <c:pt idx="209">
                  <c:v>0.17871817946433999</c:v>
                </c:pt>
                <c:pt idx="210">
                  <c:v>0.38575103878974898</c:v>
                </c:pt>
                <c:pt idx="211">
                  <c:v>0.36306741833686801</c:v>
                </c:pt>
                <c:pt idx="212">
                  <c:v>0.18074467778205799</c:v>
                </c:pt>
                <c:pt idx="213">
                  <c:v>1.0397025346755899</c:v>
                </c:pt>
                <c:pt idx="214">
                  <c:v>0.75690877437591497</c:v>
                </c:pt>
                <c:pt idx="215">
                  <c:v>0.53113412857055597</c:v>
                </c:pt>
                <c:pt idx="216">
                  <c:v>0.30243080854415799</c:v>
                </c:pt>
                <c:pt idx="217">
                  <c:v>0.52378576993942205</c:v>
                </c:pt>
                <c:pt idx="218">
                  <c:v>0.17200350761413499</c:v>
                </c:pt>
                <c:pt idx="219">
                  <c:v>0.115417569875717</c:v>
                </c:pt>
                <c:pt idx="220">
                  <c:v>0.92486083507537797</c:v>
                </c:pt>
                <c:pt idx="221">
                  <c:v>0.42751330137252802</c:v>
                </c:pt>
                <c:pt idx="222">
                  <c:v>0.55198752880096402</c:v>
                </c:pt>
                <c:pt idx="223">
                  <c:v>0.15656155347824</c:v>
                </c:pt>
                <c:pt idx="224">
                  <c:v>0.32380023598670898</c:v>
                </c:pt>
                <c:pt idx="225">
                  <c:v>0.36158800125121998</c:v>
                </c:pt>
                <c:pt idx="226">
                  <c:v>0.14136201143264701</c:v>
                </c:pt>
                <c:pt idx="227">
                  <c:v>0.23942175507545399</c:v>
                </c:pt>
                <c:pt idx="228">
                  <c:v>0.166097372770309</c:v>
                </c:pt>
                <c:pt idx="229">
                  <c:v>0.64185619354248002</c:v>
                </c:pt>
                <c:pt idx="230">
                  <c:v>0.38328608870506198</c:v>
                </c:pt>
                <c:pt idx="231">
                  <c:v>0.120688624680042</c:v>
                </c:pt>
                <c:pt idx="232">
                  <c:v>0.16859939694404599</c:v>
                </c:pt>
                <c:pt idx="233">
                  <c:v>0.17887708544731101</c:v>
                </c:pt>
                <c:pt idx="234">
                  <c:v>0.178884342312812</c:v>
                </c:pt>
                <c:pt idx="235">
                  <c:v>1.2605015039443901</c:v>
                </c:pt>
                <c:pt idx="236">
                  <c:v>0.27599227428436202</c:v>
                </c:pt>
                <c:pt idx="237">
                  <c:v>0.24272030591964699</c:v>
                </c:pt>
                <c:pt idx="238">
                  <c:v>0.42430764436721802</c:v>
                </c:pt>
                <c:pt idx="239">
                  <c:v>0.52480685710906905</c:v>
                </c:pt>
                <c:pt idx="240">
                  <c:v>0.580455541610717</c:v>
                </c:pt>
                <c:pt idx="241">
                  <c:v>0.985002040863037</c:v>
                </c:pt>
                <c:pt idx="242">
                  <c:v>0.64686822891235296</c:v>
                </c:pt>
                <c:pt idx="243">
                  <c:v>0.29514715075492798</c:v>
                </c:pt>
                <c:pt idx="244">
                  <c:v>0.40720507502555803</c:v>
                </c:pt>
                <c:pt idx="245">
                  <c:v>0.45481231808662398</c:v>
                </c:pt>
                <c:pt idx="246">
                  <c:v>0.35118436813354398</c:v>
                </c:pt>
                <c:pt idx="247">
                  <c:v>0.224406778812408</c:v>
                </c:pt>
                <c:pt idx="248">
                  <c:v>8.2155272364616394E-2</c:v>
                </c:pt>
                <c:pt idx="249">
                  <c:v>0.17349681258201599</c:v>
                </c:pt>
                <c:pt idx="250">
                  <c:v>0.50603288412094105</c:v>
                </c:pt>
                <c:pt idx="251">
                  <c:v>0.55273061990737904</c:v>
                </c:pt>
                <c:pt idx="252">
                  <c:v>0.73530840873718195</c:v>
                </c:pt>
                <c:pt idx="253">
                  <c:v>0.25209444761276201</c:v>
                </c:pt>
                <c:pt idx="254">
                  <c:v>0.318546593189239</c:v>
                </c:pt>
                <c:pt idx="255">
                  <c:v>0.330505430698394</c:v>
                </c:pt>
                <c:pt idx="256">
                  <c:v>0.62954306602478005</c:v>
                </c:pt>
                <c:pt idx="257">
                  <c:v>9.6199184656143105E-2</c:v>
                </c:pt>
                <c:pt idx="258">
                  <c:v>0.41891941428184498</c:v>
                </c:pt>
                <c:pt idx="259">
                  <c:v>0.75934100151062001</c:v>
                </c:pt>
                <c:pt idx="260">
                  <c:v>0.44570550322532598</c:v>
                </c:pt>
                <c:pt idx="261">
                  <c:v>0.3394595682621</c:v>
                </c:pt>
                <c:pt idx="262">
                  <c:v>0.29553002119064298</c:v>
                </c:pt>
                <c:pt idx="263">
                  <c:v>0.30897918343544001</c:v>
                </c:pt>
                <c:pt idx="264">
                  <c:v>9.8618604242801597E-2</c:v>
                </c:pt>
                <c:pt idx="265">
                  <c:v>0.159912168979644</c:v>
                </c:pt>
                <c:pt idx="266">
                  <c:v>0.32715630531311002</c:v>
                </c:pt>
                <c:pt idx="267">
                  <c:v>0.29497921466827298</c:v>
                </c:pt>
                <c:pt idx="268">
                  <c:v>0.98241251707077004</c:v>
                </c:pt>
                <c:pt idx="269">
                  <c:v>0.24205370247364</c:v>
                </c:pt>
                <c:pt idx="270">
                  <c:v>0.56655931472778298</c:v>
                </c:pt>
                <c:pt idx="271">
                  <c:v>0.11779661476611999</c:v>
                </c:pt>
                <c:pt idx="272">
                  <c:v>0.48073399066924999</c:v>
                </c:pt>
                <c:pt idx="273">
                  <c:v>0.21071681380271901</c:v>
                </c:pt>
                <c:pt idx="274">
                  <c:v>0.71989631652831998</c:v>
                </c:pt>
                <c:pt idx="275">
                  <c:v>0.179027169942855</c:v>
                </c:pt>
                <c:pt idx="276">
                  <c:v>0.227179870009422</c:v>
                </c:pt>
                <c:pt idx="277">
                  <c:v>0.430059343576431</c:v>
                </c:pt>
                <c:pt idx="278">
                  <c:v>0.508778095245361</c:v>
                </c:pt>
                <c:pt idx="279">
                  <c:v>0.51600903272628695</c:v>
                </c:pt>
                <c:pt idx="280">
                  <c:v>0.51955783367156905</c:v>
                </c:pt>
                <c:pt idx="281">
                  <c:v>0.26406374573707497</c:v>
                </c:pt>
                <c:pt idx="282">
                  <c:v>0.48201936483383101</c:v>
                </c:pt>
                <c:pt idx="283">
                  <c:v>0.16483987867832101</c:v>
                </c:pt>
                <c:pt idx="284">
                  <c:v>0.41294515132903997</c:v>
                </c:pt>
                <c:pt idx="285">
                  <c:v>0.248184293508529</c:v>
                </c:pt>
                <c:pt idx="286">
                  <c:v>0.13886240124702401</c:v>
                </c:pt>
                <c:pt idx="287">
                  <c:v>0.10407255589962</c:v>
                </c:pt>
                <c:pt idx="288">
                  <c:v>0.107906743884086</c:v>
                </c:pt>
                <c:pt idx="289">
                  <c:v>0.113736577332019</c:v>
                </c:pt>
                <c:pt idx="290">
                  <c:v>0.26957046985626198</c:v>
                </c:pt>
                <c:pt idx="291">
                  <c:v>0.47381657361984197</c:v>
                </c:pt>
                <c:pt idx="292">
                  <c:v>1.32413673400878</c:v>
                </c:pt>
                <c:pt idx="293">
                  <c:v>0.27620929479598999</c:v>
                </c:pt>
                <c:pt idx="294">
                  <c:v>0.35611987113952598</c:v>
                </c:pt>
                <c:pt idx="295">
                  <c:v>9.7478792071342399E-2</c:v>
                </c:pt>
                <c:pt idx="296">
                  <c:v>0.54621046781539895</c:v>
                </c:pt>
                <c:pt idx="297">
                  <c:v>0.24988657236099199</c:v>
                </c:pt>
                <c:pt idx="298">
                  <c:v>0.56388020515441895</c:v>
                </c:pt>
                <c:pt idx="299">
                  <c:v>0.118456371128559</c:v>
                </c:pt>
                <c:pt idx="300">
                  <c:v>0.70271563529968195</c:v>
                </c:pt>
                <c:pt idx="301">
                  <c:v>0.554221391677856</c:v>
                </c:pt>
                <c:pt idx="302">
                  <c:v>0.58696103096008301</c:v>
                </c:pt>
                <c:pt idx="303">
                  <c:v>0.46564751863479598</c:v>
                </c:pt>
                <c:pt idx="304">
                  <c:v>0.105007141828536</c:v>
                </c:pt>
                <c:pt idx="305">
                  <c:v>0.50470024347305298</c:v>
                </c:pt>
                <c:pt idx="306">
                  <c:v>0.57111257314681996</c:v>
                </c:pt>
                <c:pt idx="307">
                  <c:v>0.27057775855064298</c:v>
                </c:pt>
                <c:pt idx="308">
                  <c:v>0.61982172727584794</c:v>
                </c:pt>
                <c:pt idx="309">
                  <c:v>0.34850305318832397</c:v>
                </c:pt>
                <c:pt idx="310">
                  <c:v>0.21939739584922699</c:v>
                </c:pt>
                <c:pt idx="311">
                  <c:v>0.40184944868087702</c:v>
                </c:pt>
                <c:pt idx="312">
                  <c:v>0.214319467544555</c:v>
                </c:pt>
                <c:pt idx="313">
                  <c:v>1.1939996480941699</c:v>
                </c:pt>
                <c:pt idx="314">
                  <c:v>0.16434648633003199</c:v>
                </c:pt>
                <c:pt idx="315">
                  <c:v>0.58490765094757002</c:v>
                </c:pt>
                <c:pt idx="316">
                  <c:v>0.25118815898895203</c:v>
                </c:pt>
                <c:pt idx="317">
                  <c:v>0.35634180903434698</c:v>
                </c:pt>
                <c:pt idx="318">
                  <c:v>0.18990418314933699</c:v>
                </c:pt>
                <c:pt idx="319">
                  <c:v>0.61412000656127896</c:v>
                </c:pt>
                <c:pt idx="320">
                  <c:v>0.50884360074996904</c:v>
                </c:pt>
                <c:pt idx="321">
                  <c:v>0.46055036783218301</c:v>
                </c:pt>
                <c:pt idx="322">
                  <c:v>0.38654384016990601</c:v>
                </c:pt>
                <c:pt idx="323">
                  <c:v>0.16339012980461101</c:v>
                </c:pt>
                <c:pt idx="324">
                  <c:v>0.34479117393493602</c:v>
                </c:pt>
                <c:pt idx="325">
                  <c:v>0.63602352142333896</c:v>
                </c:pt>
                <c:pt idx="326">
                  <c:v>0.241385012865066</c:v>
                </c:pt>
                <c:pt idx="327">
                  <c:v>0.57388943433761597</c:v>
                </c:pt>
                <c:pt idx="328">
                  <c:v>0.211800277233123</c:v>
                </c:pt>
                <c:pt idx="329">
                  <c:v>0.34904164075851402</c:v>
                </c:pt>
                <c:pt idx="330">
                  <c:v>0.89279842376708896</c:v>
                </c:pt>
                <c:pt idx="331">
                  <c:v>0.18855884671211201</c:v>
                </c:pt>
                <c:pt idx="332">
                  <c:v>0.40845161676406799</c:v>
                </c:pt>
                <c:pt idx="333">
                  <c:v>0.52934324741363503</c:v>
                </c:pt>
                <c:pt idx="334">
                  <c:v>0.65475273132324197</c:v>
                </c:pt>
                <c:pt idx="335">
                  <c:v>0.20467910170555101</c:v>
                </c:pt>
                <c:pt idx="336">
                  <c:v>0.10730104148387901</c:v>
                </c:pt>
                <c:pt idx="337">
                  <c:v>0.118681147694587</c:v>
                </c:pt>
                <c:pt idx="338">
                  <c:v>0.51350021362304599</c:v>
                </c:pt>
                <c:pt idx="339">
                  <c:v>0.13190427422523399</c:v>
                </c:pt>
                <c:pt idx="340">
                  <c:v>0.231964021921157</c:v>
                </c:pt>
                <c:pt idx="341">
                  <c:v>0.74400949478149403</c:v>
                </c:pt>
                <c:pt idx="342">
                  <c:v>0.91919434070587103</c:v>
                </c:pt>
                <c:pt idx="343">
                  <c:v>0.41261678934097201</c:v>
                </c:pt>
                <c:pt idx="344">
                  <c:v>0.66468691825866699</c:v>
                </c:pt>
                <c:pt idx="345">
                  <c:v>0.180935233831405</c:v>
                </c:pt>
                <c:pt idx="346">
                  <c:v>0.63094419240951505</c:v>
                </c:pt>
                <c:pt idx="347">
                  <c:v>9.3872517347335802E-2</c:v>
                </c:pt>
                <c:pt idx="348">
                  <c:v>0.35113912820816001</c:v>
                </c:pt>
                <c:pt idx="349">
                  <c:v>0.48239117860794001</c:v>
                </c:pt>
                <c:pt idx="350">
                  <c:v>0.18819311261176999</c:v>
                </c:pt>
                <c:pt idx="351">
                  <c:v>0.199413746595382</c:v>
                </c:pt>
                <c:pt idx="352">
                  <c:v>0.29858058691024703</c:v>
                </c:pt>
                <c:pt idx="353">
                  <c:v>0.593666851520538</c:v>
                </c:pt>
                <c:pt idx="354">
                  <c:v>8.65687876939773E-2</c:v>
                </c:pt>
                <c:pt idx="355">
                  <c:v>0.54969203472137396</c:v>
                </c:pt>
                <c:pt idx="356">
                  <c:v>0.17317169904708801</c:v>
                </c:pt>
                <c:pt idx="357">
                  <c:v>0.386803269386291</c:v>
                </c:pt>
                <c:pt idx="358">
                  <c:v>0.49617943167686401</c:v>
                </c:pt>
                <c:pt idx="359">
                  <c:v>0.73685061931610096</c:v>
                </c:pt>
                <c:pt idx="360">
                  <c:v>0.36058479547500599</c:v>
                </c:pt>
                <c:pt idx="361">
                  <c:v>0.15628418326377799</c:v>
                </c:pt>
                <c:pt idx="362">
                  <c:v>0.18264397978782601</c:v>
                </c:pt>
                <c:pt idx="363">
                  <c:v>0.29919815063476501</c:v>
                </c:pt>
                <c:pt idx="364">
                  <c:v>0.177724674344062</c:v>
                </c:pt>
                <c:pt idx="365">
                  <c:v>0.14697644114494299</c:v>
                </c:pt>
                <c:pt idx="366">
                  <c:v>0.23017880320549</c:v>
                </c:pt>
                <c:pt idx="367">
                  <c:v>9.9676072597503607E-2</c:v>
                </c:pt>
                <c:pt idx="368">
                  <c:v>0.927554011344909</c:v>
                </c:pt>
                <c:pt idx="369">
                  <c:v>0.69107520580291704</c:v>
                </c:pt>
                <c:pt idx="370">
                  <c:v>0.42727750539779602</c:v>
                </c:pt>
                <c:pt idx="371">
                  <c:v>0.41842076182365401</c:v>
                </c:pt>
                <c:pt idx="372">
                  <c:v>0.39602553844451899</c:v>
                </c:pt>
                <c:pt idx="373">
                  <c:v>0.66495811939239502</c:v>
                </c:pt>
                <c:pt idx="374">
                  <c:v>0.22245058417320199</c:v>
                </c:pt>
                <c:pt idx="375">
                  <c:v>0.33465898036956698</c:v>
                </c:pt>
                <c:pt idx="376">
                  <c:v>0.592637538909912</c:v>
                </c:pt>
                <c:pt idx="377">
                  <c:v>0.29906350374221802</c:v>
                </c:pt>
                <c:pt idx="378">
                  <c:v>0.153208702802658</c:v>
                </c:pt>
                <c:pt idx="379">
                  <c:v>0.66251975297927801</c:v>
                </c:pt>
                <c:pt idx="380">
                  <c:v>0.15800179541110901</c:v>
                </c:pt>
                <c:pt idx="381">
                  <c:v>0.45372545719146701</c:v>
                </c:pt>
                <c:pt idx="382">
                  <c:v>0.20292556285858099</c:v>
                </c:pt>
                <c:pt idx="383">
                  <c:v>0.16598907113075201</c:v>
                </c:pt>
                <c:pt idx="384">
                  <c:v>0.161943599581718</c:v>
                </c:pt>
                <c:pt idx="385">
                  <c:v>0.380873203277587</c:v>
                </c:pt>
                <c:pt idx="386">
                  <c:v>0.236695736646652</c:v>
                </c:pt>
                <c:pt idx="387">
                  <c:v>0.275668084621429</c:v>
                </c:pt>
                <c:pt idx="388">
                  <c:v>0.57010424137115401</c:v>
                </c:pt>
                <c:pt idx="389">
                  <c:v>0.206439703702926</c:v>
                </c:pt>
                <c:pt idx="390">
                  <c:v>0.281302690505981</c:v>
                </c:pt>
                <c:pt idx="391">
                  <c:v>0.66957080364227295</c:v>
                </c:pt>
                <c:pt idx="392">
                  <c:v>0.50636494159698398</c:v>
                </c:pt>
                <c:pt idx="393">
                  <c:v>0.25959399342536899</c:v>
                </c:pt>
                <c:pt idx="394">
                  <c:v>0.301938205957412</c:v>
                </c:pt>
                <c:pt idx="395">
                  <c:v>0.33438321948051403</c:v>
                </c:pt>
                <c:pt idx="396">
                  <c:v>0.91811323165893499</c:v>
                </c:pt>
                <c:pt idx="397">
                  <c:v>0.25645661354064903</c:v>
                </c:pt>
                <c:pt idx="398">
                  <c:v>0.10739739239215799</c:v>
                </c:pt>
                <c:pt idx="399">
                  <c:v>1.21440613269805</c:v>
                </c:pt>
                <c:pt idx="400">
                  <c:v>0.101566731929779</c:v>
                </c:pt>
                <c:pt idx="401">
                  <c:v>9.4143033027648898E-2</c:v>
                </c:pt>
                <c:pt idx="402">
                  <c:v>0.17969319224357599</c:v>
                </c:pt>
                <c:pt idx="403">
                  <c:v>0.97821927070617598</c:v>
                </c:pt>
                <c:pt idx="404">
                  <c:v>0.64197081327438299</c:v>
                </c:pt>
                <c:pt idx="405">
                  <c:v>0.31129300594329801</c:v>
                </c:pt>
                <c:pt idx="406">
                  <c:v>0.247123062610626</c:v>
                </c:pt>
                <c:pt idx="407">
                  <c:v>0.13915902376174899</c:v>
                </c:pt>
                <c:pt idx="408">
                  <c:v>0.16134104132652199</c:v>
                </c:pt>
                <c:pt idx="409">
                  <c:v>1.1413943767547601</c:v>
                </c:pt>
                <c:pt idx="410">
                  <c:v>0.666742384433746</c:v>
                </c:pt>
                <c:pt idx="411">
                  <c:v>0.56728625297546298</c:v>
                </c:pt>
                <c:pt idx="412">
                  <c:v>0.66207444667816095</c:v>
                </c:pt>
                <c:pt idx="413">
                  <c:v>0.401711106300354</c:v>
                </c:pt>
                <c:pt idx="414">
                  <c:v>0.27552053332328702</c:v>
                </c:pt>
                <c:pt idx="415">
                  <c:v>1.10119688510894</c:v>
                </c:pt>
                <c:pt idx="416">
                  <c:v>0.111970469355583</c:v>
                </c:pt>
                <c:pt idx="417">
                  <c:v>0.251188933849334</c:v>
                </c:pt>
                <c:pt idx="418">
                  <c:v>0.67377322912216098</c:v>
                </c:pt>
                <c:pt idx="419">
                  <c:v>0.43487358093261702</c:v>
                </c:pt>
                <c:pt idx="420">
                  <c:v>0.38626980781555098</c:v>
                </c:pt>
                <c:pt idx="421">
                  <c:v>0.38845175504684398</c:v>
                </c:pt>
                <c:pt idx="422">
                  <c:v>0.97783207893371504</c:v>
                </c:pt>
                <c:pt idx="423">
                  <c:v>1.13070476055145</c:v>
                </c:pt>
                <c:pt idx="424">
                  <c:v>0.50596284866332997</c:v>
                </c:pt>
                <c:pt idx="425">
                  <c:v>0.50323182344436601</c:v>
                </c:pt>
                <c:pt idx="426">
                  <c:v>0.69206279516220004</c:v>
                </c:pt>
                <c:pt idx="427">
                  <c:v>0.39432623982429499</c:v>
                </c:pt>
                <c:pt idx="428">
                  <c:v>0.32669183611869801</c:v>
                </c:pt>
                <c:pt idx="429">
                  <c:v>0.12420424818992599</c:v>
                </c:pt>
                <c:pt idx="430">
                  <c:v>0.102164819836616</c:v>
                </c:pt>
                <c:pt idx="431">
                  <c:v>0.33199223875999401</c:v>
                </c:pt>
                <c:pt idx="432">
                  <c:v>0.32421690225601102</c:v>
                </c:pt>
                <c:pt idx="433">
                  <c:v>0.35482400655746399</c:v>
                </c:pt>
                <c:pt idx="434">
                  <c:v>0.31841015815734802</c:v>
                </c:pt>
                <c:pt idx="435">
                  <c:v>0.70157206058502197</c:v>
                </c:pt>
                <c:pt idx="436">
                  <c:v>0.209744662046432</c:v>
                </c:pt>
                <c:pt idx="437">
                  <c:v>0.82554149627685502</c:v>
                </c:pt>
                <c:pt idx="438">
                  <c:v>0.15166777372360199</c:v>
                </c:pt>
                <c:pt idx="439">
                  <c:v>0.28588247299194303</c:v>
                </c:pt>
                <c:pt idx="440">
                  <c:v>0.38060617446899397</c:v>
                </c:pt>
                <c:pt idx="441">
                  <c:v>0.44670587778091397</c:v>
                </c:pt>
                <c:pt idx="442">
                  <c:v>0.108721636235713</c:v>
                </c:pt>
                <c:pt idx="443">
                  <c:v>0.26422852277755698</c:v>
                </c:pt>
                <c:pt idx="444">
                  <c:v>0.45548889040946899</c:v>
                </c:pt>
                <c:pt idx="445">
                  <c:v>0.12217561900615601</c:v>
                </c:pt>
                <c:pt idx="446">
                  <c:v>0.49017542600631703</c:v>
                </c:pt>
                <c:pt idx="447">
                  <c:v>0.28784197568893399</c:v>
                </c:pt>
                <c:pt idx="448">
                  <c:v>0.61762058734893799</c:v>
                </c:pt>
                <c:pt idx="449">
                  <c:v>0.238442122936248</c:v>
                </c:pt>
                <c:pt idx="450">
                  <c:v>0.24552047252654999</c:v>
                </c:pt>
                <c:pt idx="451">
                  <c:v>0.69001662731170599</c:v>
                </c:pt>
                <c:pt idx="452">
                  <c:v>0.134053379297256</c:v>
                </c:pt>
                <c:pt idx="453">
                  <c:v>0.29569202661514199</c:v>
                </c:pt>
                <c:pt idx="454">
                  <c:v>0.230126947164535</c:v>
                </c:pt>
                <c:pt idx="455">
                  <c:v>0.59888619184493996</c:v>
                </c:pt>
                <c:pt idx="456">
                  <c:v>0.38670837879180903</c:v>
                </c:pt>
                <c:pt idx="457">
                  <c:v>0.36718201637268</c:v>
                </c:pt>
                <c:pt idx="458">
                  <c:v>0.169927448034286</c:v>
                </c:pt>
                <c:pt idx="459">
                  <c:v>0.61254036426544101</c:v>
                </c:pt>
                <c:pt idx="460">
                  <c:v>0.61771035194396895</c:v>
                </c:pt>
                <c:pt idx="461">
                  <c:v>0.138888403773307</c:v>
                </c:pt>
                <c:pt idx="462">
                  <c:v>0.235898122191429</c:v>
                </c:pt>
                <c:pt idx="463">
                  <c:v>0.167313992977142</c:v>
                </c:pt>
                <c:pt idx="464">
                  <c:v>0.19689142704009999</c:v>
                </c:pt>
                <c:pt idx="465">
                  <c:v>0.16443052887916501</c:v>
                </c:pt>
                <c:pt idx="466">
                  <c:v>0.20013871788978499</c:v>
                </c:pt>
                <c:pt idx="467">
                  <c:v>0.100437939167022</c:v>
                </c:pt>
                <c:pt idx="468">
                  <c:v>0.129960536956787</c:v>
                </c:pt>
                <c:pt idx="469">
                  <c:v>0.254076778888702</c:v>
                </c:pt>
                <c:pt idx="470">
                  <c:v>0.393497765064239</c:v>
                </c:pt>
                <c:pt idx="471">
                  <c:v>0.32172095775604198</c:v>
                </c:pt>
                <c:pt idx="472">
                  <c:v>0.138326540589332</c:v>
                </c:pt>
                <c:pt idx="473">
                  <c:v>0.53419220447540205</c:v>
                </c:pt>
                <c:pt idx="474">
                  <c:v>0.30716675519943198</c:v>
                </c:pt>
                <c:pt idx="475">
                  <c:v>0.271692395210266</c:v>
                </c:pt>
                <c:pt idx="476">
                  <c:v>1.110107421875</c:v>
                </c:pt>
                <c:pt idx="477">
                  <c:v>0.43681293725967402</c:v>
                </c:pt>
                <c:pt idx="478">
                  <c:v>0.32521238923072798</c:v>
                </c:pt>
                <c:pt idx="479">
                  <c:v>0.16805651783943101</c:v>
                </c:pt>
                <c:pt idx="480">
                  <c:v>0.99003899097442605</c:v>
                </c:pt>
                <c:pt idx="481">
                  <c:v>0.43374669551849299</c:v>
                </c:pt>
                <c:pt idx="482">
                  <c:v>0.37893420457839899</c:v>
                </c:pt>
                <c:pt idx="483">
                  <c:v>0.311248779296875</c:v>
                </c:pt>
                <c:pt idx="484">
                  <c:v>0.55269217491149902</c:v>
                </c:pt>
                <c:pt idx="485">
                  <c:v>0.33808231353759699</c:v>
                </c:pt>
                <c:pt idx="486">
                  <c:v>0.30013030767440702</c:v>
                </c:pt>
                <c:pt idx="487">
                  <c:v>0.267874956130981</c:v>
                </c:pt>
                <c:pt idx="488">
                  <c:v>0.12867136299610099</c:v>
                </c:pt>
                <c:pt idx="489">
                  <c:v>0.25494953989982599</c:v>
                </c:pt>
                <c:pt idx="490">
                  <c:v>9.4964623451232896E-2</c:v>
                </c:pt>
                <c:pt idx="491">
                  <c:v>0.360825896263122</c:v>
                </c:pt>
                <c:pt idx="492">
                  <c:v>0.38136357069015497</c:v>
                </c:pt>
                <c:pt idx="493">
                  <c:v>0.89359462261199896</c:v>
                </c:pt>
                <c:pt idx="494">
                  <c:v>0.30731439590454102</c:v>
                </c:pt>
                <c:pt idx="495">
                  <c:v>0.69925051927566495</c:v>
                </c:pt>
                <c:pt idx="496">
                  <c:v>0.12321279942989299</c:v>
                </c:pt>
                <c:pt idx="497">
                  <c:v>0.194396197795867</c:v>
                </c:pt>
                <c:pt idx="498">
                  <c:v>0.24196648597717199</c:v>
                </c:pt>
                <c:pt idx="499">
                  <c:v>0.121490225195884</c:v>
                </c:pt>
                <c:pt idx="500">
                  <c:v>0.75385522842407204</c:v>
                </c:pt>
                <c:pt idx="501">
                  <c:v>0.75330179929733199</c:v>
                </c:pt>
                <c:pt idx="502">
                  <c:v>0.32213163375854398</c:v>
                </c:pt>
                <c:pt idx="503">
                  <c:v>0.463412225246429</c:v>
                </c:pt>
                <c:pt idx="504">
                  <c:v>1.2919728755950901</c:v>
                </c:pt>
                <c:pt idx="505">
                  <c:v>0.40243846178054798</c:v>
                </c:pt>
                <c:pt idx="506">
                  <c:v>0.22233487665653201</c:v>
                </c:pt>
                <c:pt idx="507">
                  <c:v>0.463715940713882</c:v>
                </c:pt>
                <c:pt idx="508">
                  <c:v>0.14858858287334401</c:v>
                </c:pt>
                <c:pt idx="509">
                  <c:v>0.73296695947647095</c:v>
                </c:pt>
                <c:pt idx="510">
                  <c:v>0.38769987225532498</c:v>
                </c:pt>
                <c:pt idx="511">
                  <c:v>0.29725259542465199</c:v>
                </c:pt>
                <c:pt idx="512">
                  <c:v>0.105441644787788</c:v>
                </c:pt>
                <c:pt idx="513">
                  <c:v>1.2489030361175499</c:v>
                </c:pt>
                <c:pt idx="514">
                  <c:v>0.22283533215522699</c:v>
                </c:pt>
                <c:pt idx="515">
                  <c:v>0.21193815767765001</c:v>
                </c:pt>
                <c:pt idx="516">
                  <c:v>0.31178790330886802</c:v>
                </c:pt>
                <c:pt idx="517">
                  <c:v>0.69420784711837702</c:v>
                </c:pt>
                <c:pt idx="518">
                  <c:v>0.11482885479927001</c:v>
                </c:pt>
                <c:pt idx="519">
                  <c:v>0.218200623989105</c:v>
                </c:pt>
                <c:pt idx="520">
                  <c:v>0.14049626886844599</c:v>
                </c:pt>
                <c:pt idx="521">
                  <c:v>0.75927329063415505</c:v>
                </c:pt>
                <c:pt idx="522">
                  <c:v>0.20087835192680301</c:v>
                </c:pt>
                <c:pt idx="523">
                  <c:v>0.18421193957328699</c:v>
                </c:pt>
                <c:pt idx="524">
                  <c:v>0.82421827316284102</c:v>
                </c:pt>
                <c:pt idx="525">
                  <c:v>0.477984309196472</c:v>
                </c:pt>
                <c:pt idx="526">
                  <c:v>0.30363005399703902</c:v>
                </c:pt>
                <c:pt idx="527">
                  <c:v>0.72719562053680398</c:v>
                </c:pt>
                <c:pt idx="528">
                  <c:v>0.246140956878662</c:v>
                </c:pt>
                <c:pt idx="529">
                  <c:v>8.6324773728847504E-2</c:v>
                </c:pt>
                <c:pt idx="530">
                  <c:v>0.65554171800613403</c:v>
                </c:pt>
                <c:pt idx="531">
                  <c:v>0.15404284000396701</c:v>
                </c:pt>
                <c:pt idx="532">
                  <c:v>0.182372391223907</c:v>
                </c:pt>
                <c:pt idx="533">
                  <c:v>0.38581389188766402</c:v>
                </c:pt>
                <c:pt idx="534">
                  <c:v>0.63313007354736295</c:v>
                </c:pt>
                <c:pt idx="535">
                  <c:v>0.160913079977035</c:v>
                </c:pt>
                <c:pt idx="536">
                  <c:v>0.67445993423461903</c:v>
                </c:pt>
                <c:pt idx="537">
                  <c:v>0.28455170989036499</c:v>
                </c:pt>
                <c:pt idx="538">
                  <c:v>0.51350575685501099</c:v>
                </c:pt>
                <c:pt idx="539">
                  <c:v>0.41484665870666498</c:v>
                </c:pt>
                <c:pt idx="540">
                  <c:v>0.68056374788284302</c:v>
                </c:pt>
                <c:pt idx="541">
                  <c:v>0.69451379776000899</c:v>
                </c:pt>
                <c:pt idx="542">
                  <c:v>0.197712898254394</c:v>
                </c:pt>
                <c:pt idx="543">
                  <c:v>0.46532273292541498</c:v>
                </c:pt>
                <c:pt idx="544">
                  <c:v>0.23786947131156899</c:v>
                </c:pt>
                <c:pt idx="545">
                  <c:v>1.10300040245056</c:v>
                </c:pt>
                <c:pt idx="546">
                  <c:v>0.29734405875205899</c:v>
                </c:pt>
                <c:pt idx="547">
                  <c:v>0.67450571060180597</c:v>
                </c:pt>
                <c:pt idx="548">
                  <c:v>0.108977556228637</c:v>
                </c:pt>
                <c:pt idx="549">
                  <c:v>9.2371299862861606E-2</c:v>
                </c:pt>
                <c:pt idx="550">
                  <c:v>0.19688248634338301</c:v>
                </c:pt>
                <c:pt idx="551">
                  <c:v>0.17448747158050501</c:v>
                </c:pt>
                <c:pt idx="552">
                  <c:v>0.293409943580627</c:v>
                </c:pt>
                <c:pt idx="553">
                  <c:v>0.19834429025649999</c:v>
                </c:pt>
                <c:pt idx="554">
                  <c:v>0.73546338081359797</c:v>
                </c:pt>
                <c:pt idx="555">
                  <c:v>0.94928431510925204</c:v>
                </c:pt>
                <c:pt idx="556">
                  <c:v>0.38018274307250899</c:v>
                </c:pt>
                <c:pt idx="557">
                  <c:v>0.10986799001693701</c:v>
                </c:pt>
                <c:pt idx="558">
                  <c:v>0.76403355598449696</c:v>
                </c:pt>
                <c:pt idx="559">
                  <c:v>0.172776743769645</c:v>
                </c:pt>
                <c:pt idx="560">
                  <c:v>0.59856784343719405</c:v>
                </c:pt>
                <c:pt idx="561">
                  <c:v>0.14516967535018899</c:v>
                </c:pt>
                <c:pt idx="562">
                  <c:v>0.20488032698631201</c:v>
                </c:pt>
                <c:pt idx="563">
                  <c:v>0.29490891098976102</c:v>
                </c:pt>
                <c:pt idx="564">
                  <c:v>0.62786889076232899</c:v>
                </c:pt>
                <c:pt idx="565">
                  <c:v>0.488633513450622</c:v>
                </c:pt>
                <c:pt idx="566">
                  <c:v>0.38028287887573198</c:v>
                </c:pt>
                <c:pt idx="567">
                  <c:v>0.36892443895339899</c:v>
                </c:pt>
                <c:pt idx="568">
                  <c:v>0.41809976100921598</c:v>
                </c:pt>
                <c:pt idx="569">
                  <c:v>0.60594820976257302</c:v>
                </c:pt>
                <c:pt idx="570">
                  <c:v>0.43280541896820002</c:v>
                </c:pt>
                <c:pt idx="571">
                  <c:v>0.328206956386566</c:v>
                </c:pt>
                <c:pt idx="572">
                  <c:v>0.448658347129821</c:v>
                </c:pt>
                <c:pt idx="573">
                  <c:v>0.53920954465866</c:v>
                </c:pt>
                <c:pt idx="574">
                  <c:v>0.67709541320800704</c:v>
                </c:pt>
                <c:pt idx="575">
                  <c:v>0.45976993441581698</c:v>
                </c:pt>
                <c:pt idx="576">
                  <c:v>0.41605287790298401</c:v>
                </c:pt>
                <c:pt idx="577">
                  <c:v>0.232038289308547</c:v>
                </c:pt>
                <c:pt idx="578">
                  <c:v>0.28436779975891102</c:v>
                </c:pt>
                <c:pt idx="579">
                  <c:v>0.12069267034530599</c:v>
                </c:pt>
                <c:pt idx="580">
                  <c:v>0.15789198875427199</c:v>
                </c:pt>
                <c:pt idx="581">
                  <c:v>0.30800455808639499</c:v>
                </c:pt>
                <c:pt idx="582">
                  <c:v>0.44158995151519698</c:v>
                </c:pt>
                <c:pt idx="583">
                  <c:v>0.207673460245132</c:v>
                </c:pt>
                <c:pt idx="584">
                  <c:v>0.34067261219024603</c:v>
                </c:pt>
                <c:pt idx="585">
                  <c:v>8.1106238067150102E-2</c:v>
                </c:pt>
                <c:pt idx="586">
                  <c:v>0.25393170118331898</c:v>
                </c:pt>
                <c:pt idx="587">
                  <c:v>0.62778306007385198</c:v>
                </c:pt>
                <c:pt idx="588">
                  <c:v>0.36663180589675898</c:v>
                </c:pt>
                <c:pt idx="589">
                  <c:v>0.275501638650894</c:v>
                </c:pt>
                <c:pt idx="590">
                  <c:v>0.84241497516632002</c:v>
                </c:pt>
                <c:pt idx="591">
                  <c:v>0.32186084985732999</c:v>
                </c:pt>
                <c:pt idx="592">
                  <c:v>0.42923092842102001</c:v>
                </c:pt>
                <c:pt idx="593">
                  <c:v>0.123506978154182</c:v>
                </c:pt>
                <c:pt idx="594">
                  <c:v>0.48160883784294101</c:v>
                </c:pt>
                <c:pt idx="595">
                  <c:v>0.67199242115020696</c:v>
                </c:pt>
                <c:pt idx="596">
                  <c:v>0.41495209932327198</c:v>
                </c:pt>
                <c:pt idx="597">
                  <c:v>0.117977775633335</c:v>
                </c:pt>
                <c:pt idx="598">
                  <c:v>0.39079383015632602</c:v>
                </c:pt>
                <c:pt idx="599">
                  <c:v>0.69322979450225797</c:v>
                </c:pt>
                <c:pt idx="600">
                  <c:v>1.9986200332641599</c:v>
                </c:pt>
                <c:pt idx="601">
                  <c:v>0.13086529076099301</c:v>
                </c:pt>
                <c:pt idx="602">
                  <c:v>0.77755367755889804</c:v>
                </c:pt>
                <c:pt idx="603">
                  <c:v>0.40394678711891102</c:v>
                </c:pt>
                <c:pt idx="604">
                  <c:v>0.33958658576011602</c:v>
                </c:pt>
                <c:pt idx="605">
                  <c:v>0.190881863236427</c:v>
                </c:pt>
                <c:pt idx="606">
                  <c:v>0.48915734887123102</c:v>
                </c:pt>
                <c:pt idx="607">
                  <c:v>0.18262580037116999</c:v>
                </c:pt>
                <c:pt idx="608">
                  <c:v>0.184774979948997</c:v>
                </c:pt>
                <c:pt idx="609">
                  <c:v>0.712108314037323</c:v>
                </c:pt>
                <c:pt idx="610">
                  <c:v>0.26638603210449202</c:v>
                </c:pt>
                <c:pt idx="611">
                  <c:v>0.55144476890563898</c:v>
                </c:pt>
                <c:pt idx="612">
                  <c:v>0.78189510107040405</c:v>
                </c:pt>
                <c:pt idx="613">
                  <c:v>0.77389991283416704</c:v>
                </c:pt>
                <c:pt idx="614">
                  <c:v>0.12521906197071</c:v>
                </c:pt>
                <c:pt idx="615">
                  <c:v>1.2064944505691499</c:v>
                </c:pt>
                <c:pt idx="616">
                  <c:v>0.17237639427185</c:v>
                </c:pt>
                <c:pt idx="617">
                  <c:v>0.77363646030426003</c:v>
                </c:pt>
                <c:pt idx="618">
                  <c:v>0.46990168094634999</c:v>
                </c:pt>
                <c:pt idx="619">
                  <c:v>0.43391343951225197</c:v>
                </c:pt>
                <c:pt idx="620">
                  <c:v>0.1891910135746</c:v>
                </c:pt>
                <c:pt idx="621">
                  <c:v>0.71126139163970903</c:v>
                </c:pt>
                <c:pt idx="622">
                  <c:v>0.47640115022659302</c:v>
                </c:pt>
                <c:pt idx="623">
                  <c:v>0.101354822516441</c:v>
                </c:pt>
                <c:pt idx="624">
                  <c:v>0.77350294589996305</c:v>
                </c:pt>
                <c:pt idx="625">
                  <c:v>0.81284701824188199</c:v>
                </c:pt>
                <c:pt idx="626">
                  <c:v>0.63523888587951605</c:v>
                </c:pt>
                <c:pt idx="627">
                  <c:v>0.34603765606880099</c:v>
                </c:pt>
                <c:pt idx="628">
                  <c:v>0.35618716478347701</c:v>
                </c:pt>
                <c:pt idx="629">
                  <c:v>0.55175840854644698</c:v>
                </c:pt>
                <c:pt idx="630">
                  <c:v>0.58699160814285201</c:v>
                </c:pt>
                <c:pt idx="631">
                  <c:v>0.35590809583663902</c:v>
                </c:pt>
                <c:pt idx="632">
                  <c:v>0.58445751667022705</c:v>
                </c:pt>
                <c:pt idx="633">
                  <c:v>0.43127614259719799</c:v>
                </c:pt>
                <c:pt idx="634">
                  <c:v>0.55284637212753296</c:v>
                </c:pt>
                <c:pt idx="635">
                  <c:v>0.205334767699241</c:v>
                </c:pt>
                <c:pt idx="636">
                  <c:v>0.56491464376449496</c:v>
                </c:pt>
                <c:pt idx="637">
                  <c:v>0.110652700066566</c:v>
                </c:pt>
                <c:pt idx="638">
                  <c:v>0.41182330250740001</c:v>
                </c:pt>
                <c:pt idx="639">
                  <c:v>0.199668288230896</c:v>
                </c:pt>
                <c:pt idx="640">
                  <c:v>0.97604268789291304</c:v>
                </c:pt>
                <c:pt idx="641">
                  <c:v>0.69653677940368597</c:v>
                </c:pt>
                <c:pt idx="642">
                  <c:v>0.16134658455848599</c:v>
                </c:pt>
                <c:pt idx="643">
                  <c:v>0.15235911309719</c:v>
                </c:pt>
                <c:pt idx="644">
                  <c:v>0.22604525089263899</c:v>
                </c:pt>
                <c:pt idx="645">
                  <c:v>0.54696232080459595</c:v>
                </c:pt>
                <c:pt idx="646">
                  <c:v>0.17500907182693401</c:v>
                </c:pt>
                <c:pt idx="647">
                  <c:v>0.102224119007587</c:v>
                </c:pt>
                <c:pt idx="648">
                  <c:v>1.0196460485458301</c:v>
                </c:pt>
                <c:pt idx="649">
                  <c:v>0.247560054063797</c:v>
                </c:pt>
                <c:pt idx="650">
                  <c:v>0.44061315059661799</c:v>
                </c:pt>
                <c:pt idx="651">
                  <c:v>0.73646306991577104</c:v>
                </c:pt>
                <c:pt idx="652">
                  <c:v>0.86229217052459695</c:v>
                </c:pt>
                <c:pt idx="653">
                  <c:v>0.156250029802322</c:v>
                </c:pt>
                <c:pt idx="654">
                  <c:v>0.202635407447814</c:v>
                </c:pt>
                <c:pt idx="655">
                  <c:v>0.13996277749538399</c:v>
                </c:pt>
                <c:pt idx="656">
                  <c:v>0.14579875767230899</c:v>
                </c:pt>
                <c:pt idx="657">
                  <c:v>0.33499068021774198</c:v>
                </c:pt>
                <c:pt idx="658">
                  <c:v>0.57928788661956698</c:v>
                </c:pt>
                <c:pt idx="659">
                  <c:v>0.54177922010421697</c:v>
                </c:pt>
                <c:pt idx="660">
                  <c:v>0.41773483157157898</c:v>
                </c:pt>
                <c:pt idx="661">
                  <c:v>1.06924057006835</c:v>
                </c:pt>
                <c:pt idx="662">
                  <c:v>0.142896562814712</c:v>
                </c:pt>
                <c:pt idx="663">
                  <c:v>0.245514526963233</c:v>
                </c:pt>
                <c:pt idx="664">
                  <c:v>0.342931538820266</c:v>
                </c:pt>
                <c:pt idx="665">
                  <c:v>0.17401301860809301</c:v>
                </c:pt>
                <c:pt idx="666">
                  <c:v>0.32765680551528897</c:v>
                </c:pt>
                <c:pt idx="667">
                  <c:v>0.331924527883529</c:v>
                </c:pt>
                <c:pt idx="668">
                  <c:v>8.9729964733123696E-2</c:v>
                </c:pt>
                <c:pt idx="669">
                  <c:v>0.13672518730163499</c:v>
                </c:pt>
                <c:pt idx="670">
                  <c:v>0.23798325657844499</c:v>
                </c:pt>
                <c:pt idx="671">
                  <c:v>1.030113697052</c:v>
                </c:pt>
                <c:pt idx="672">
                  <c:v>0.202812224626541</c:v>
                </c:pt>
                <c:pt idx="673">
                  <c:v>0.244337573647499</c:v>
                </c:pt>
                <c:pt idx="674">
                  <c:v>0.10503196716308499</c:v>
                </c:pt>
                <c:pt idx="675">
                  <c:v>1.0430870056152299</c:v>
                </c:pt>
                <c:pt idx="676">
                  <c:v>0.15850874781608501</c:v>
                </c:pt>
                <c:pt idx="677">
                  <c:v>0.72904872894287098</c:v>
                </c:pt>
                <c:pt idx="678">
                  <c:v>0.22184437513351399</c:v>
                </c:pt>
                <c:pt idx="679">
                  <c:v>1.00173652172088</c:v>
                </c:pt>
                <c:pt idx="680">
                  <c:v>0.24279475212097101</c:v>
                </c:pt>
                <c:pt idx="681">
                  <c:v>0.30046808719634999</c:v>
                </c:pt>
                <c:pt idx="682">
                  <c:v>0.24298292398452701</c:v>
                </c:pt>
                <c:pt idx="683">
                  <c:v>0.448984444141387</c:v>
                </c:pt>
                <c:pt idx="684">
                  <c:v>0.284029960632324</c:v>
                </c:pt>
                <c:pt idx="685">
                  <c:v>0.70172798633575395</c:v>
                </c:pt>
                <c:pt idx="686">
                  <c:v>0.75929021835327104</c:v>
                </c:pt>
                <c:pt idx="687">
                  <c:v>0.57521104812622004</c:v>
                </c:pt>
                <c:pt idx="688">
                  <c:v>0.44921007752418501</c:v>
                </c:pt>
                <c:pt idx="689">
                  <c:v>0.28594118356704701</c:v>
                </c:pt>
                <c:pt idx="690">
                  <c:v>0.34682029485702498</c:v>
                </c:pt>
                <c:pt idx="691">
                  <c:v>0.198332414031028</c:v>
                </c:pt>
                <c:pt idx="692">
                  <c:v>0.22461967170238401</c:v>
                </c:pt>
                <c:pt idx="693">
                  <c:v>0.33386194705963101</c:v>
                </c:pt>
                <c:pt idx="694">
                  <c:v>0.15410454571247101</c:v>
                </c:pt>
                <c:pt idx="695">
                  <c:v>0.49081027507781899</c:v>
                </c:pt>
                <c:pt idx="696">
                  <c:v>0.56501591205596902</c:v>
                </c:pt>
                <c:pt idx="697">
                  <c:v>0.129976451396942</c:v>
                </c:pt>
                <c:pt idx="698">
                  <c:v>0.263985306024551</c:v>
                </c:pt>
                <c:pt idx="699">
                  <c:v>9.4719223678112002E-2</c:v>
                </c:pt>
                <c:pt idx="700">
                  <c:v>0.184740841388702</c:v>
                </c:pt>
                <c:pt idx="701">
                  <c:v>0.74270975589752197</c:v>
                </c:pt>
                <c:pt idx="702">
                  <c:v>0.25714191794395402</c:v>
                </c:pt>
                <c:pt idx="703">
                  <c:v>0.22729885578155501</c:v>
                </c:pt>
                <c:pt idx="704">
                  <c:v>0.48923721909522999</c:v>
                </c:pt>
                <c:pt idx="705">
                  <c:v>0.57391875982284501</c:v>
                </c:pt>
                <c:pt idx="706">
                  <c:v>0.113574549555778</c:v>
                </c:pt>
                <c:pt idx="707">
                  <c:v>0.14609494805335899</c:v>
                </c:pt>
                <c:pt idx="708">
                  <c:v>1.03513407707214</c:v>
                </c:pt>
                <c:pt idx="709">
                  <c:v>0.28167971968650801</c:v>
                </c:pt>
                <c:pt idx="710">
                  <c:v>0.52639698982238703</c:v>
                </c:pt>
                <c:pt idx="711">
                  <c:v>0.82524865865707397</c:v>
                </c:pt>
                <c:pt idx="712">
                  <c:v>0.23844507336616499</c:v>
                </c:pt>
                <c:pt idx="713">
                  <c:v>0.16503597795963201</c:v>
                </c:pt>
                <c:pt idx="714">
                  <c:v>0.19610020518302901</c:v>
                </c:pt>
                <c:pt idx="715">
                  <c:v>0.71495157480239802</c:v>
                </c:pt>
                <c:pt idx="716">
                  <c:v>0.10222434997558499</c:v>
                </c:pt>
                <c:pt idx="717">
                  <c:v>0.21943563222885101</c:v>
                </c:pt>
                <c:pt idx="718">
                  <c:v>0.15986856818199099</c:v>
                </c:pt>
                <c:pt idx="719">
                  <c:v>0.34250396490097001</c:v>
                </c:pt>
                <c:pt idx="720">
                  <c:v>0.27742648124694802</c:v>
                </c:pt>
                <c:pt idx="721">
                  <c:v>0.45626246929168701</c:v>
                </c:pt>
                <c:pt idx="722">
                  <c:v>0.17907074093818601</c:v>
                </c:pt>
                <c:pt idx="723">
                  <c:v>0.442119359970092</c:v>
                </c:pt>
                <c:pt idx="724">
                  <c:v>0.82613474130630404</c:v>
                </c:pt>
                <c:pt idx="725">
                  <c:v>0.20914624631404799</c:v>
                </c:pt>
                <c:pt idx="726">
                  <c:v>0.77486777305603005</c:v>
                </c:pt>
                <c:pt idx="727">
                  <c:v>1.0491303205490099</c:v>
                </c:pt>
                <c:pt idx="728">
                  <c:v>0.21756096184253601</c:v>
                </c:pt>
                <c:pt idx="729">
                  <c:v>0.19655278325080799</c:v>
                </c:pt>
                <c:pt idx="730">
                  <c:v>0.28693759441375699</c:v>
                </c:pt>
                <c:pt idx="731">
                  <c:v>0.64981502294540405</c:v>
                </c:pt>
                <c:pt idx="732">
                  <c:v>0.36034002900123502</c:v>
                </c:pt>
                <c:pt idx="733">
                  <c:v>0.74795049428939797</c:v>
                </c:pt>
                <c:pt idx="734">
                  <c:v>0.60305756330490101</c:v>
                </c:pt>
                <c:pt idx="735">
                  <c:v>0.34430056810379001</c:v>
                </c:pt>
                <c:pt idx="736">
                  <c:v>0.84698712825775102</c:v>
                </c:pt>
                <c:pt idx="737">
                  <c:v>0.24044893682002999</c:v>
                </c:pt>
                <c:pt idx="738">
                  <c:v>0.158565789461135</c:v>
                </c:pt>
                <c:pt idx="739">
                  <c:v>0.322559595108032</c:v>
                </c:pt>
                <c:pt idx="740">
                  <c:v>0.261739462614059</c:v>
                </c:pt>
                <c:pt idx="741">
                  <c:v>0.25033175945281899</c:v>
                </c:pt>
                <c:pt idx="742">
                  <c:v>0.239658832550048</c:v>
                </c:pt>
                <c:pt idx="743">
                  <c:v>0.59486472606658902</c:v>
                </c:pt>
                <c:pt idx="744">
                  <c:v>0.10430923849344199</c:v>
                </c:pt>
                <c:pt idx="745">
                  <c:v>0.223971277475357</c:v>
                </c:pt>
                <c:pt idx="746">
                  <c:v>0.45475235581397999</c:v>
                </c:pt>
                <c:pt idx="747">
                  <c:v>0.114266388118267</c:v>
                </c:pt>
                <c:pt idx="748">
                  <c:v>0.35119935870170499</c:v>
                </c:pt>
                <c:pt idx="749">
                  <c:v>0.70330977439880304</c:v>
                </c:pt>
                <c:pt idx="750">
                  <c:v>0.24835109710693301</c:v>
                </c:pt>
                <c:pt idx="751">
                  <c:v>0.63015770912170399</c:v>
                </c:pt>
                <c:pt idx="752">
                  <c:v>6.7013129591941806E-2</c:v>
                </c:pt>
                <c:pt idx="753">
                  <c:v>0.22577020525932301</c:v>
                </c:pt>
                <c:pt idx="754">
                  <c:v>0.76417422294616699</c:v>
                </c:pt>
                <c:pt idx="755">
                  <c:v>0.18005539476871399</c:v>
                </c:pt>
                <c:pt idx="756">
                  <c:v>0.18200361728668199</c:v>
                </c:pt>
                <c:pt idx="757">
                  <c:v>0.90587949752807595</c:v>
                </c:pt>
                <c:pt idx="758">
                  <c:v>0.26901963353156999</c:v>
                </c:pt>
                <c:pt idx="759">
                  <c:v>0.163516595959663</c:v>
                </c:pt>
                <c:pt idx="760">
                  <c:v>0.809362173080444</c:v>
                </c:pt>
                <c:pt idx="761">
                  <c:v>0.41457337141036898</c:v>
                </c:pt>
                <c:pt idx="762">
                  <c:v>0.42943882942199701</c:v>
                </c:pt>
                <c:pt idx="763">
                  <c:v>0.44383853673934898</c:v>
                </c:pt>
                <c:pt idx="764">
                  <c:v>0.135299697518348</c:v>
                </c:pt>
                <c:pt idx="765">
                  <c:v>0.48945915699005099</c:v>
                </c:pt>
                <c:pt idx="766">
                  <c:v>0.17905893921852101</c:v>
                </c:pt>
                <c:pt idx="767">
                  <c:v>0.12462118268013</c:v>
                </c:pt>
                <c:pt idx="768">
                  <c:v>0.836905837059021</c:v>
                </c:pt>
                <c:pt idx="769">
                  <c:v>0.78339624404907204</c:v>
                </c:pt>
                <c:pt idx="770">
                  <c:v>0.10849814116954801</c:v>
                </c:pt>
                <c:pt idx="771">
                  <c:v>0.96119195222854603</c:v>
                </c:pt>
                <c:pt idx="772">
                  <c:v>0.17353226244449599</c:v>
                </c:pt>
                <c:pt idx="773">
                  <c:v>0.56751084327697698</c:v>
                </c:pt>
                <c:pt idx="774">
                  <c:v>0.118648275732994</c:v>
                </c:pt>
                <c:pt idx="775">
                  <c:v>0.19597253203392001</c:v>
                </c:pt>
                <c:pt idx="776">
                  <c:v>0.46668893098831099</c:v>
                </c:pt>
                <c:pt idx="777">
                  <c:v>0.79183697700500399</c:v>
                </c:pt>
                <c:pt idx="778">
                  <c:v>0.382629334926605</c:v>
                </c:pt>
                <c:pt idx="779">
                  <c:v>0.27261370420455899</c:v>
                </c:pt>
                <c:pt idx="780">
                  <c:v>0.30818492174148499</c:v>
                </c:pt>
                <c:pt idx="781">
                  <c:v>0.14611856639385201</c:v>
                </c:pt>
                <c:pt idx="782">
                  <c:v>1.0551774501800499</c:v>
                </c:pt>
                <c:pt idx="783">
                  <c:v>0.80426144599914495</c:v>
                </c:pt>
                <c:pt idx="784">
                  <c:v>0.88529443740844704</c:v>
                </c:pt>
                <c:pt idx="785">
                  <c:v>0.23795056343078599</c:v>
                </c:pt>
                <c:pt idx="786">
                  <c:v>0.95545619726180997</c:v>
                </c:pt>
                <c:pt idx="787">
                  <c:v>0.29835709929466198</c:v>
                </c:pt>
                <c:pt idx="788">
                  <c:v>0.41019663214683499</c:v>
                </c:pt>
                <c:pt idx="789">
                  <c:v>0.66219592094421298</c:v>
                </c:pt>
                <c:pt idx="790">
                  <c:v>0.46676707267761203</c:v>
                </c:pt>
                <c:pt idx="791">
                  <c:v>0.58253604173660201</c:v>
                </c:pt>
                <c:pt idx="792">
                  <c:v>0.49274164438247597</c:v>
                </c:pt>
                <c:pt idx="793">
                  <c:v>0.610540270805358</c:v>
                </c:pt>
                <c:pt idx="794">
                  <c:v>0.248219653964042</c:v>
                </c:pt>
                <c:pt idx="795">
                  <c:v>0.31070527434348999</c:v>
                </c:pt>
                <c:pt idx="796">
                  <c:v>0.214080110192298</c:v>
                </c:pt>
                <c:pt idx="797">
                  <c:v>0.61791574954986495</c:v>
                </c:pt>
                <c:pt idx="798">
                  <c:v>1.1032978296279901</c:v>
                </c:pt>
                <c:pt idx="799">
                  <c:v>0.34699892997741699</c:v>
                </c:pt>
                <c:pt idx="800">
                  <c:v>0.75188970565795898</c:v>
                </c:pt>
                <c:pt idx="801">
                  <c:v>0.44773328304290699</c:v>
                </c:pt>
                <c:pt idx="802">
                  <c:v>1.3575805425643901</c:v>
                </c:pt>
                <c:pt idx="803">
                  <c:v>0.70601427555084195</c:v>
                </c:pt>
                <c:pt idx="804">
                  <c:v>0.66398662328720004</c:v>
                </c:pt>
                <c:pt idx="805">
                  <c:v>0.37796241044998102</c:v>
                </c:pt>
                <c:pt idx="806">
                  <c:v>1.1391130685806199</c:v>
                </c:pt>
                <c:pt idx="807">
                  <c:v>0.66457784175872803</c:v>
                </c:pt>
                <c:pt idx="808">
                  <c:v>0.24959728121757499</c:v>
                </c:pt>
                <c:pt idx="809">
                  <c:v>0.60962218046188299</c:v>
                </c:pt>
                <c:pt idx="810">
                  <c:v>0.887983918190002</c:v>
                </c:pt>
                <c:pt idx="811">
                  <c:v>1.6541111469268699</c:v>
                </c:pt>
                <c:pt idx="812">
                  <c:v>0.653131663799285</c:v>
                </c:pt>
                <c:pt idx="813">
                  <c:v>0.28792431950569097</c:v>
                </c:pt>
                <c:pt idx="814">
                  <c:v>0.65900087356567305</c:v>
                </c:pt>
                <c:pt idx="815">
                  <c:v>0.974842429161071</c:v>
                </c:pt>
                <c:pt idx="816">
                  <c:v>0.30346292257308899</c:v>
                </c:pt>
                <c:pt idx="817">
                  <c:v>0.54740810394287098</c:v>
                </c:pt>
                <c:pt idx="818">
                  <c:v>0.417040646076202</c:v>
                </c:pt>
                <c:pt idx="819">
                  <c:v>0.42623385787010099</c:v>
                </c:pt>
                <c:pt idx="820">
                  <c:v>1.4944984912872299</c:v>
                </c:pt>
                <c:pt idx="821">
                  <c:v>0.82563567161560003</c:v>
                </c:pt>
                <c:pt idx="822">
                  <c:v>0.47009670734405501</c:v>
                </c:pt>
                <c:pt idx="823">
                  <c:v>0.89670526981353704</c:v>
                </c:pt>
                <c:pt idx="824">
                  <c:v>0.61332130432128895</c:v>
                </c:pt>
                <c:pt idx="825">
                  <c:v>0.43159246444702098</c:v>
                </c:pt>
                <c:pt idx="826">
                  <c:v>0.83465027809143</c:v>
                </c:pt>
                <c:pt idx="827">
                  <c:v>0.70783144235610895</c:v>
                </c:pt>
                <c:pt idx="828">
                  <c:v>1.39275503158569</c:v>
                </c:pt>
                <c:pt idx="829">
                  <c:v>0.99463415145874001</c:v>
                </c:pt>
                <c:pt idx="830">
                  <c:v>0.21438476443290699</c:v>
                </c:pt>
                <c:pt idx="831">
                  <c:v>1.4540660381317101</c:v>
                </c:pt>
                <c:pt idx="832">
                  <c:v>1.1017829179763701</c:v>
                </c:pt>
                <c:pt idx="833">
                  <c:v>1.86101841926574</c:v>
                </c:pt>
                <c:pt idx="834">
                  <c:v>1.0912239551544101</c:v>
                </c:pt>
                <c:pt idx="835">
                  <c:v>0.99560749530792203</c:v>
                </c:pt>
                <c:pt idx="836">
                  <c:v>1.12694680690765</c:v>
                </c:pt>
                <c:pt idx="837">
                  <c:v>1.2658270597457799</c:v>
                </c:pt>
                <c:pt idx="838">
                  <c:v>1.4633870124816799</c:v>
                </c:pt>
                <c:pt idx="839">
                  <c:v>0.72295773029327304</c:v>
                </c:pt>
                <c:pt idx="840">
                  <c:v>0.71771299839019698</c:v>
                </c:pt>
                <c:pt idx="841">
                  <c:v>0.505290627479553</c:v>
                </c:pt>
                <c:pt idx="842">
                  <c:v>0.863858222961425</c:v>
                </c:pt>
                <c:pt idx="843">
                  <c:v>0.38894486427307101</c:v>
                </c:pt>
                <c:pt idx="844">
                  <c:v>0.76813244819641102</c:v>
                </c:pt>
                <c:pt idx="845">
                  <c:v>1.1045883893966599</c:v>
                </c:pt>
                <c:pt idx="846">
                  <c:v>0.49689197540283198</c:v>
                </c:pt>
                <c:pt idx="847">
                  <c:v>0.95433259010314897</c:v>
                </c:pt>
                <c:pt idx="848">
                  <c:v>0.86229842901229803</c:v>
                </c:pt>
                <c:pt idx="849">
                  <c:v>0.53539597988128595</c:v>
                </c:pt>
                <c:pt idx="850">
                  <c:v>1.88514804840087</c:v>
                </c:pt>
                <c:pt idx="851">
                  <c:v>1.3173911571502599</c:v>
                </c:pt>
                <c:pt idx="852">
                  <c:v>0.68380320072173995</c:v>
                </c:pt>
                <c:pt idx="853">
                  <c:v>0.75304579734802202</c:v>
                </c:pt>
                <c:pt idx="854">
                  <c:v>1.52368223667144</c:v>
                </c:pt>
                <c:pt idx="855">
                  <c:v>1.3687503337860101</c:v>
                </c:pt>
                <c:pt idx="856">
                  <c:v>0.69473373889923096</c:v>
                </c:pt>
                <c:pt idx="857">
                  <c:v>0.99171376228332497</c:v>
                </c:pt>
                <c:pt idx="858">
                  <c:v>1.75962710380554</c:v>
                </c:pt>
                <c:pt idx="859">
                  <c:v>1.4626215696334799</c:v>
                </c:pt>
                <c:pt idx="860">
                  <c:v>1.32625567913055</c:v>
                </c:pt>
                <c:pt idx="861">
                  <c:v>1.1573070287704399</c:v>
                </c:pt>
                <c:pt idx="862">
                  <c:v>0.91161668300628595</c:v>
                </c:pt>
                <c:pt idx="863">
                  <c:v>0.99591952562332098</c:v>
                </c:pt>
                <c:pt idx="864">
                  <c:v>0.98532962799072199</c:v>
                </c:pt>
                <c:pt idx="865">
                  <c:v>1.62796974182128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3E6-4D96-979D-8D07CABA2A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9120192"/>
        <c:axId val="1851775520"/>
      </c:scatterChart>
      <c:valAx>
        <c:axId val="2019120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Mean Opinion Score (MOS)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851775520"/>
        <c:crosses val="autoZero"/>
        <c:crossBetween val="midCat"/>
      </c:valAx>
      <c:valAx>
        <c:axId val="185177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Our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2019120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ZS-NR-IQA vs. Degradation Severity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>
        <c:manualLayout>
          <c:layoutTarget val="inner"/>
          <c:xMode val="edge"/>
          <c:yMode val="edge"/>
          <c:x val="0.11705399998532293"/>
          <c:y val="0.1442593059881811"/>
          <c:w val="0.69047053411463344"/>
          <c:h val="0.6807919770884266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White Noise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Sheet1!$C$2:$C$9</c:f>
                <c:numCache>
                  <c:formatCode>General</c:formatCode>
                  <c:ptCount val="8"/>
                  <c:pt idx="0">
                    <c:v>0.1925999969244</c:v>
                  </c:pt>
                  <c:pt idx="1">
                    <c:v>8.2699999213218606E-2</c:v>
                  </c:pt>
                  <c:pt idx="2">
                    <c:v>0.179700002074241</c:v>
                  </c:pt>
                  <c:pt idx="3">
                    <c:v>0.19670000672340299</c:v>
                  </c:pt>
                  <c:pt idx="4">
                    <c:v>0.15000000596046401</c:v>
                  </c:pt>
                  <c:pt idx="5">
                    <c:v>0.109399996697902</c:v>
                  </c:pt>
                  <c:pt idx="6">
                    <c:v>8.79999995231628E-2</c:v>
                  </c:pt>
                  <c:pt idx="7">
                    <c:v>7.9000003635883304E-2</c:v>
                  </c:pt>
                </c:numCache>
              </c:numRef>
            </c:plus>
            <c:minus>
              <c:numRef>
                <c:f>Sheet1!$C$2:$C$9</c:f>
                <c:numCache>
                  <c:formatCode>General</c:formatCode>
                  <c:ptCount val="8"/>
                  <c:pt idx="0">
                    <c:v>0.1925999969244</c:v>
                  </c:pt>
                  <c:pt idx="1">
                    <c:v>8.2699999213218606E-2</c:v>
                  </c:pt>
                  <c:pt idx="2">
                    <c:v>0.179700002074241</c:v>
                  </c:pt>
                  <c:pt idx="3">
                    <c:v>0.19670000672340299</c:v>
                  </c:pt>
                  <c:pt idx="4">
                    <c:v>0.15000000596046401</c:v>
                  </c:pt>
                  <c:pt idx="5">
                    <c:v>0.109399996697902</c:v>
                  </c:pt>
                  <c:pt idx="6">
                    <c:v>8.79999995231628E-2</c:v>
                  </c:pt>
                  <c:pt idx="7">
                    <c:v>7.9000003635883304E-2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92D050"/>
                </a:solidFill>
                <a:round/>
              </a:ln>
              <a:effectLst/>
            </c:spPr>
          </c:errBars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Sheet1!$B$2:$B$9</c:f>
              <c:numCache>
                <c:formatCode>0.00</c:formatCode>
                <c:ptCount val="8"/>
                <c:pt idx="0">
                  <c:v>0.43419998884201</c:v>
                </c:pt>
                <c:pt idx="1">
                  <c:v>0.365000009536743</c:v>
                </c:pt>
                <c:pt idx="2">
                  <c:v>0.52730000019073398</c:v>
                </c:pt>
                <c:pt idx="3">
                  <c:v>0.78930002450942904</c:v>
                </c:pt>
                <c:pt idx="4">
                  <c:v>0.96030002832412698</c:v>
                </c:pt>
                <c:pt idx="5">
                  <c:v>1.0555000305175699</c:v>
                </c:pt>
                <c:pt idx="6">
                  <c:v>1.09019994735717</c:v>
                </c:pt>
                <c:pt idx="7">
                  <c:v>1.0961999893188401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90-451D-A261-F1D294D37ABB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Impulse Noise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Sheet1!$E$2:$E$9</c:f>
                <c:numCache>
                  <c:formatCode>General</c:formatCode>
                  <c:ptCount val="8"/>
                  <c:pt idx="0">
                    <c:v>0.190400004386901</c:v>
                  </c:pt>
                  <c:pt idx="1">
                    <c:v>0.123599998652935</c:v>
                  </c:pt>
                  <c:pt idx="2">
                    <c:v>0.175799995660781</c:v>
                  </c:pt>
                  <c:pt idx="3">
                    <c:v>0.16329999268054901</c:v>
                  </c:pt>
                  <c:pt idx="4">
                    <c:v>0.13940000534057601</c:v>
                  </c:pt>
                  <c:pt idx="5">
                    <c:v>0.122299998998641</c:v>
                  </c:pt>
                  <c:pt idx="6">
                    <c:v>0.113300003111362</c:v>
                  </c:pt>
                  <c:pt idx="7">
                    <c:v>0.109099999070167</c:v>
                  </c:pt>
                </c:numCache>
              </c:numRef>
            </c:plus>
            <c:minus>
              <c:numRef>
                <c:f>Sheet1!$E$2:$E$9</c:f>
                <c:numCache>
                  <c:formatCode>General</c:formatCode>
                  <c:ptCount val="8"/>
                  <c:pt idx="0">
                    <c:v>0.190400004386901</c:v>
                  </c:pt>
                  <c:pt idx="1">
                    <c:v>0.123599998652935</c:v>
                  </c:pt>
                  <c:pt idx="2">
                    <c:v>0.175799995660781</c:v>
                  </c:pt>
                  <c:pt idx="3">
                    <c:v>0.16329999268054901</c:v>
                  </c:pt>
                  <c:pt idx="4">
                    <c:v>0.13940000534057601</c:v>
                  </c:pt>
                  <c:pt idx="5">
                    <c:v>0.122299998998641</c:v>
                  </c:pt>
                  <c:pt idx="6">
                    <c:v>0.113300003111362</c:v>
                  </c:pt>
                  <c:pt idx="7">
                    <c:v>0.109099999070167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FFC000"/>
                </a:solidFill>
                <a:round/>
              </a:ln>
              <a:effectLst/>
            </c:spPr>
          </c:errBars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Sheet1!$D$2:$D$9</c:f>
              <c:numCache>
                <c:formatCode>0.00</c:formatCode>
                <c:ptCount val="8"/>
                <c:pt idx="0">
                  <c:v>0.43290001153945901</c:v>
                </c:pt>
                <c:pt idx="1">
                  <c:v>0.36559998989105202</c:v>
                </c:pt>
                <c:pt idx="2">
                  <c:v>0.54030001163482599</c:v>
                </c:pt>
                <c:pt idx="3">
                  <c:v>0.77139997482299805</c:v>
                </c:pt>
                <c:pt idx="4">
                  <c:v>0.96729999780654896</c:v>
                </c:pt>
                <c:pt idx="5">
                  <c:v>1.0859999656677199</c:v>
                </c:pt>
                <c:pt idx="6">
                  <c:v>1.1503000259399401</c:v>
                </c:pt>
                <c:pt idx="7">
                  <c:v>1.1776000261306701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90-451D-A261-F1D294D37ABB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Speckle Noise</c:v>
                </c:pt>
              </c:strCache>
            </c:strRef>
          </c:tx>
          <c:spPr>
            <a:ln w="28575" cap="rnd">
              <a:solidFill>
                <a:srgbClr val="9E480E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Sheet1!$G$2:$G$9</c:f>
                <c:numCache>
                  <c:formatCode>General</c:formatCode>
                  <c:ptCount val="8"/>
                  <c:pt idx="0">
                    <c:v>0.19670000672340299</c:v>
                  </c:pt>
                  <c:pt idx="1">
                    <c:v>0.15420000255107799</c:v>
                  </c:pt>
                  <c:pt idx="2">
                    <c:v>0.17319999635219499</c:v>
                  </c:pt>
                  <c:pt idx="3">
                    <c:v>0.17990000545978499</c:v>
                  </c:pt>
                  <c:pt idx="4">
                    <c:v>0.15929999947547899</c:v>
                  </c:pt>
                  <c:pt idx="5">
                    <c:v>0.13770000636577601</c:v>
                  </c:pt>
                  <c:pt idx="6">
                    <c:v>0.124700002372264</c:v>
                  </c:pt>
                  <c:pt idx="7">
                    <c:v>0.11620000004768299</c:v>
                  </c:pt>
                </c:numCache>
              </c:numRef>
            </c:plus>
            <c:minus>
              <c:numRef>
                <c:f>Sheet1!$G$2:$G$9</c:f>
                <c:numCache>
                  <c:formatCode>General</c:formatCode>
                  <c:ptCount val="8"/>
                  <c:pt idx="0">
                    <c:v>0.19670000672340299</c:v>
                  </c:pt>
                  <c:pt idx="1">
                    <c:v>0.15420000255107799</c:v>
                  </c:pt>
                  <c:pt idx="2">
                    <c:v>0.17319999635219499</c:v>
                  </c:pt>
                  <c:pt idx="3">
                    <c:v>0.17990000545978499</c:v>
                  </c:pt>
                  <c:pt idx="4">
                    <c:v>0.15929999947547899</c:v>
                  </c:pt>
                  <c:pt idx="5">
                    <c:v>0.13770000636577601</c:v>
                  </c:pt>
                  <c:pt idx="6">
                    <c:v>0.124700002372264</c:v>
                  </c:pt>
                  <c:pt idx="7">
                    <c:v>0.11620000004768299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9E480E"/>
                </a:solidFill>
                <a:round/>
              </a:ln>
              <a:effectLst/>
            </c:spPr>
          </c:errBars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Sheet1!$F$2:$F$9</c:f>
              <c:numCache>
                <c:formatCode>0.00</c:formatCode>
                <c:ptCount val="8"/>
                <c:pt idx="0">
                  <c:v>0.43500000238418501</c:v>
                </c:pt>
                <c:pt idx="1">
                  <c:v>0.37409999966621399</c:v>
                </c:pt>
                <c:pt idx="2">
                  <c:v>0.44150000810623102</c:v>
                </c:pt>
                <c:pt idx="3">
                  <c:v>0.62489998340606601</c:v>
                </c:pt>
                <c:pt idx="4">
                  <c:v>0.78439998626708896</c:v>
                </c:pt>
                <c:pt idx="5">
                  <c:v>0.88129997253417902</c:v>
                </c:pt>
                <c:pt idx="6">
                  <c:v>0.93540000915527299</c:v>
                </c:pt>
                <c:pt idx="7">
                  <c:v>0.96689999103546098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290-451D-A261-F1D294D37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7041632"/>
        <c:axId val="1848560096"/>
      </c:lineChart>
      <c:catAx>
        <c:axId val="1897041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Severity</a:t>
                </a:r>
                <a:r>
                  <a:rPr lang="en-US" baseline="0" dirty="0"/>
                  <a:t> of Degradation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848560096"/>
        <c:crosses val="autoZero"/>
        <c:auto val="1"/>
        <c:lblAlgn val="ctr"/>
        <c:lblOffset val="100"/>
        <c:noMultiLvlLbl val="0"/>
      </c:catAx>
      <c:valAx>
        <c:axId val="184856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Our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89704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ZS-NR-IQA vs. Degradation Severity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Gauss Blur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Sheet1!$C$2:$C$9</c:f>
                <c:numCache>
                  <c:formatCode>General</c:formatCode>
                  <c:ptCount val="8"/>
                  <c:pt idx="0">
                    <c:v>0.19290000200271601</c:v>
                  </c:pt>
                  <c:pt idx="1">
                    <c:v>0.17659999430179499</c:v>
                  </c:pt>
                  <c:pt idx="2">
                    <c:v>0.25650000572204501</c:v>
                  </c:pt>
                  <c:pt idx="3">
                    <c:v>0.22409999370574901</c:v>
                  </c:pt>
                  <c:pt idx="4">
                    <c:v>0.171399995684623</c:v>
                  </c:pt>
                  <c:pt idx="5">
                    <c:v>0.12710000574588701</c:v>
                  </c:pt>
                  <c:pt idx="6">
                    <c:v>9.9500000476837103E-2</c:v>
                  </c:pt>
                  <c:pt idx="7">
                    <c:v>9.2000000178813907E-2</c:v>
                  </c:pt>
                </c:numCache>
              </c:numRef>
            </c:plus>
            <c:minus>
              <c:numRef>
                <c:f>Sheet1!$C$2:$C$9</c:f>
                <c:numCache>
                  <c:formatCode>General</c:formatCode>
                  <c:ptCount val="8"/>
                  <c:pt idx="0">
                    <c:v>0.19290000200271601</c:v>
                  </c:pt>
                  <c:pt idx="1">
                    <c:v>0.17659999430179499</c:v>
                  </c:pt>
                  <c:pt idx="2">
                    <c:v>0.25650000572204501</c:v>
                  </c:pt>
                  <c:pt idx="3">
                    <c:v>0.22409999370574901</c:v>
                  </c:pt>
                  <c:pt idx="4">
                    <c:v>0.171399995684623</c:v>
                  </c:pt>
                  <c:pt idx="5">
                    <c:v>0.12710000574588701</c:v>
                  </c:pt>
                  <c:pt idx="6">
                    <c:v>9.9500000476837103E-2</c:v>
                  </c:pt>
                  <c:pt idx="7">
                    <c:v>9.2000000178813907E-2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000000"/>
                </a:solidFill>
                <a:round/>
              </a:ln>
              <a:effectLst/>
            </c:spPr>
          </c:errBars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0.43479999899864102</c:v>
                </c:pt>
                <c:pt idx="1">
                  <c:v>0.53149998188018799</c:v>
                </c:pt>
                <c:pt idx="2">
                  <c:v>0.70230001211166304</c:v>
                </c:pt>
                <c:pt idx="3">
                  <c:v>0.97909998893737704</c:v>
                </c:pt>
                <c:pt idx="4">
                  <c:v>1.20039999485015</c:v>
                </c:pt>
                <c:pt idx="5">
                  <c:v>1.34019994735717</c:v>
                </c:pt>
                <c:pt idx="6">
                  <c:v>1.4163000583648599</c:v>
                </c:pt>
                <c:pt idx="7">
                  <c:v>1.4715000391006401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90-451D-A261-F1D294D37ABB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Glass Blur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Sheet1!$E$2:$E$9</c:f>
                <c:numCache>
                  <c:formatCode>General</c:formatCode>
                  <c:ptCount val="8"/>
                  <c:pt idx="0">
                    <c:v>0.19009999930858601</c:v>
                  </c:pt>
                  <c:pt idx="1">
                    <c:v>0.19900000095367401</c:v>
                  </c:pt>
                  <c:pt idx="2">
                    <c:v>0.25729998946189803</c:v>
                  </c:pt>
                  <c:pt idx="3">
                    <c:v>0.21909999847412101</c:v>
                  </c:pt>
                  <c:pt idx="4">
                    <c:v>0.161899998784065</c:v>
                  </c:pt>
                  <c:pt idx="5">
                    <c:v>0.11089999973773899</c:v>
                  </c:pt>
                  <c:pt idx="6">
                    <c:v>9.4099998474121094E-2</c:v>
                  </c:pt>
                  <c:pt idx="7">
                    <c:v>9.0800002217292702E-2</c:v>
                  </c:pt>
                </c:numCache>
              </c:numRef>
            </c:plus>
            <c:minus>
              <c:numRef>
                <c:f>Sheet1!$E$2:$E$9</c:f>
                <c:numCache>
                  <c:formatCode>General</c:formatCode>
                  <c:ptCount val="8"/>
                  <c:pt idx="0">
                    <c:v>0.19009999930858601</c:v>
                  </c:pt>
                  <c:pt idx="1">
                    <c:v>0.19900000095367401</c:v>
                  </c:pt>
                  <c:pt idx="2">
                    <c:v>0.25729998946189803</c:v>
                  </c:pt>
                  <c:pt idx="3">
                    <c:v>0.21909999847412101</c:v>
                  </c:pt>
                  <c:pt idx="4">
                    <c:v>0.161899998784065</c:v>
                  </c:pt>
                  <c:pt idx="5">
                    <c:v>0.11089999973773899</c:v>
                  </c:pt>
                  <c:pt idx="6">
                    <c:v>9.4099998474121094E-2</c:v>
                  </c:pt>
                  <c:pt idx="7">
                    <c:v>9.0800002217292702E-2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C00000"/>
                </a:solidFill>
                <a:round/>
              </a:ln>
              <a:effectLst/>
            </c:spPr>
          </c:errBars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0.43070000410079901</c:v>
                </c:pt>
                <c:pt idx="1">
                  <c:v>0.56150001287460305</c:v>
                </c:pt>
                <c:pt idx="2">
                  <c:v>0.71170002222061102</c:v>
                </c:pt>
                <c:pt idx="3">
                  <c:v>0.98589998483657804</c:v>
                </c:pt>
                <c:pt idx="4">
                  <c:v>1.1854000091552701</c:v>
                </c:pt>
                <c:pt idx="5">
                  <c:v>1.3497999906539899</c:v>
                </c:pt>
                <c:pt idx="6">
                  <c:v>1.4307999610900799</c:v>
                </c:pt>
                <c:pt idx="7">
                  <c:v>1.48160004615783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90-451D-A261-F1D294D37ABB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Motion Blur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Sheet1!$G$2:$G$9</c:f>
                <c:numCache>
                  <c:formatCode>General</c:formatCode>
                  <c:ptCount val="8"/>
                  <c:pt idx="0">
                    <c:v>0.18670000135898501</c:v>
                  </c:pt>
                  <c:pt idx="1">
                    <c:v>0.212699994444847</c:v>
                  </c:pt>
                  <c:pt idx="2">
                    <c:v>0.245600000023841</c:v>
                  </c:pt>
                  <c:pt idx="3">
                    <c:v>0.214300006628036</c:v>
                  </c:pt>
                  <c:pt idx="4">
                    <c:v>0.166299998760223</c:v>
                  </c:pt>
                  <c:pt idx="5">
                    <c:v>0.134499996900558</c:v>
                  </c:pt>
                  <c:pt idx="6">
                    <c:v>0.120800003409385</c:v>
                  </c:pt>
                  <c:pt idx="7">
                    <c:v>0.118600003421306</c:v>
                  </c:pt>
                </c:numCache>
              </c:numRef>
            </c:plus>
            <c:minus>
              <c:numRef>
                <c:f>Sheet1!$G$2:$G$9</c:f>
                <c:numCache>
                  <c:formatCode>General</c:formatCode>
                  <c:ptCount val="8"/>
                  <c:pt idx="0">
                    <c:v>0.18670000135898501</c:v>
                  </c:pt>
                  <c:pt idx="1">
                    <c:v>0.212699994444847</c:v>
                  </c:pt>
                  <c:pt idx="2">
                    <c:v>0.245600000023841</c:v>
                  </c:pt>
                  <c:pt idx="3">
                    <c:v>0.214300006628036</c:v>
                  </c:pt>
                  <c:pt idx="4">
                    <c:v>0.166299998760223</c:v>
                  </c:pt>
                  <c:pt idx="5">
                    <c:v>0.134499996900558</c:v>
                  </c:pt>
                  <c:pt idx="6">
                    <c:v>0.120800003409385</c:v>
                  </c:pt>
                  <c:pt idx="7">
                    <c:v>0.118600003421306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0070C0"/>
                </a:solidFill>
                <a:round/>
              </a:ln>
              <a:effectLst/>
            </c:spPr>
          </c:errBars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Sheet1!$F$2:$F$9</c:f>
              <c:numCache>
                <c:formatCode>General</c:formatCode>
                <c:ptCount val="8"/>
                <c:pt idx="0">
                  <c:v>0.43149998784065202</c:v>
                </c:pt>
                <c:pt idx="1">
                  <c:v>0.55339998006820601</c:v>
                </c:pt>
                <c:pt idx="2">
                  <c:v>0.78670001029968195</c:v>
                </c:pt>
                <c:pt idx="3">
                  <c:v>1.03980004787445</c:v>
                </c:pt>
                <c:pt idx="4">
                  <c:v>1.19309997558593</c:v>
                </c:pt>
                <c:pt idx="5">
                  <c:v>1.28129994869232</c:v>
                </c:pt>
                <c:pt idx="6">
                  <c:v>1.32519996166229</c:v>
                </c:pt>
                <c:pt idx="7">
                  <c:v>1.34800004959106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290-451D-A261-F1D294D37ABB}"/>
            </c:ext>
          </c:extLst>
        </c:ser>
        <c:ser>
          <c:idx val="6"/>
          <c:order val="3"/>
          <c:tx>
            <c:strRef>
              <c:f>Sheet1!$H$1</c:f>
              <c:strCache>
                <c:ptCount val="1"/>
                <c:pt idx="0">
                  <c:v>Pixelate Delta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Sheet1!$I$2:$I$9</c:f>
                <c:numCache>
                  <c:formatCode>General</c:formatCode>
                  <c:ptCount val="8"/>
                  <c:pt idx="0">
                    <c:v>0.19390000402927399</c:v>
                  </c:pt>
                  <c:pt idx="1">
                    <c:v>0.18539999425411199</c:v>
                  </c:pt>
                  <c:pt idx="2">
                    <c:v>0.20329999923705999</c:v>
                  </c:pt>
                  <c:pt idx="3">
                    <c:v>0.17710000276565499</c:v>
                  </c:pt>
                  <c:pt idx="4">
                    <c:v>0.172900006175041</c:v>
                  </c:pt>
                  <c:pt idx="5">
                    <c:v>0.118600003421306</c:v>
                  </c:pt>
                  <c:pt idx="6">
                    <c:v>8.8100001215934698E-2</c:v>
                  </c:pt>
                  <c:pt idx="7">
                    <c:v>9.1300003230571705E-2</c:v>
                  </c:pt>
                </c:numCache>
              </c:numRef>
            </c:plus>
            <c:minus>
              <c:numRef>
                <c:f>Sheet1!$I$2:$I$9</c:f>
                <c:numCache>
                  <c:formatCode>General</c:formatCode>
                  <c:ptCount val="8"/>
                  <c:pt idx="0">
                    <c:v>0.19390000402927399</c:v>
                  </c:pt>
                  <c:pt idx="1">
                    <c:v>0.18539999425411199</c:v>
                  </c:pt>
                  <c:pt idx="2">
                    <c:v>0.20329999923705999</c:v>
                  </c:pt>
                  <c:pt idx="3">
                    <c:v>0.17710000276565499</c:v>
                  </c:pt>
                  <c:pt idx="4">
                    <c:v>0.172900006175041</c:v>
                  </c:pt>
                  <c:pt idx="5">
                    <c:v>0.118600003421306</c:v>
                  </c:pt>
                  <c:pt idx="6">
                    <c:v>8.8100001215934698E-2</c:v>
                  </c:pt>
                  <c:pt idx="7">
                    <c:v>9.1300003230571705E-2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92D050"/>
                </a:solidFill>
                <a:round/>
              </a:ln>
              <a:effectLst/>
            </c:spPr>
          </c:errBars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Sheet1!$H$2:$H$9</c:f>
              <c:numCache>
                <c:formatCode>General</c:formatCode>
                <c:ptCount val="8"/>
                <c:pt idx="0">
                  <c:v>0.43439999222755399</c:v>
                </c:pt>
                <c:pt idx="1">
                  <c:v>0.49639999866485501</c:v>
                </c:pt>
                <c:pt idx="2">
                  <c:v>0.62230002880096402</c:v>
                </c:pt>
                <c:pt idx="3">
                  <c:v>0.80460000038146895</c:v>
                </c:pt>
                <c:pt idx="4">
                  <c:v>0.95279997587203902</c:v>
                </c:pt>
                <c:pt idx="5">
                  <c:v>1.12890005111694</c:v>
                </c:pt>
                <c:pt idx="6">
                  <c:v>1.39390003681182</c:v>
                </c:pt>
                <c:pt idx="7">
                  <c:v>1.55780005455017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290-451D-A261-F1D294D37ABB}"/>
            </c:ext>
          </c:extLst>
        </c:ser>
        <c:ser>
          <c:idx val="8"/>
          <c:order val="4"/>
          <c:tx>
            <c:strRef>
              <c:f>Sheet1!$J$1</c:f>
              <c:strCache>
                <c:ptCount val="1"/>
                <c:pt idx="0">
                  <c:v>Pixelate Average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Sheet1!$K$2:$K$9</c:f>
                <c:numCache>
                  <c:formatCode>General</c:formatCode>
                  <c:ptCount val="8"/>
                  <c:pt idx="0">
                    <c:v>0.19629999995231601</c:v>
                  </c:pt>
                  <c:pt idx="1">
                    <c:v>0.19110000133514399</c:v>
                  </c:pt>
                  <c:pt idx="2">
                    <c:v>0.10700000077485999</c:v>
                  </c:pt>
                  <c:pt idx="3">
                    <c:v>5.5399999022483798E-2</c:v>
                  </c:pt>
                  <c:pt idx="4">
                    <c:v>4.0899999439716297E-2</c:v>
                  </c:pt>
                  <c:pt idx="5">
                    <c:v>6.3199996948242104E-2</c:v>
                  </c:pt>
                  <c:pt idx="6">
                    <c:v>5.9799998998641898E-2</c:v>
                  </c:pt>
                  <c:pt idx="7">
                    <c:v>0.11089999973773899</c:v>
                  </c:pt>
                </c:numCache>
              </c:numRef>
            </c:plus>
            <c:minus>
              <c:numRef>
                <c:f>Sheet1!$K$2:$K$9</c:f>
                <c:numCache>
                  <c:formatCode>General</c:formatCode>
                  <c:ptCount val="8"/>
                  <c:pt idx="0">
                    <c:v>0.19629999995231601</c:v>
                  </c:pt>
                  <c:pt idx="1">
                    <c:v>0.19110000133514399</c:v>
                  </c:pt>
                  <c:pt idx="2">
                    <c:v>0.10700000077485999</c:v>
                  </c:pt>
                  <c:pt idx="3">
                    <c:v>5.5399999022483798E-2</c:v>
                  </c:pt>
                  <c:pt idx="4">
                    <c:v>4.0899999439716297E-2</c:v>
                  </c:pt>
                  <c:pt idx="5">
                    <c:v>6.3199996948242104E-2</c:v>
                  </c:pt>
                  <c:pt idx="6">
                    <c:v>5.9799998998641898E-2</c:v>
                  </c:pt>
                  <c:pt idx="7">
                    <c:v>0.11089999973773899</c:v>
                  </c:pt>
                </c:numCache>
              </c:numRef>
            </c:minus>
            <c:spPr>
              <a:noFill/>
              <a:ln w="9525" cap="flat" cmpd="sng" algn="ctr">
                <a:solidFill>
                  <a:srgbClr val="7030A0"/>
                </a:solidFill>
                <a:round/>
              </a:ln>
              <a:effectLst/>
            </c:spPr>
          </c:errBars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Sheet1!$J$2:$J$9</c:f>
              <c:numCache>
                <c:formatCode>General</c:formatCode>
                <c:ptCount val="8"/>
                <c:pt idx="0">
                  <c:v>0.43399998545646601</c:v>
                </c:pt>
                <c:pt idx="1">
                  <c:v>0.59619998931884699</c:v>
                </c:pt>
                <c:pt idx="2">
                  <c:v>0.67930001020431496</c:v>
                </c:pt>
                <c:pt idx="3">
                  <c:v>0.76579999923705999</c:v>
                </c:pt>
                <c:pt idx="4">
                  <c:v>0.86919999122619596</c:v>
                </c:pt>
                <c:pt idx="5">
                  <c:v>1.0507999658584499</c:v>
                </c:pt>
                <c:pt idx="6">
                  <c:v>1.2738000154495199</c:v>
                </c:pt>
                <c:pt idx="7">
                  <c:v>1.4088000059127801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0290-451D-A261-F1D294D37A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7041632"/>
        <c:axId val="1848560096"/>
      </c:lineChart>
      <c:catAx>
        <c:axId val="18970416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Severity</a:t>
                </a:r>
                <a:r>
                  <a:rPr lang="en-US" baseline="0" dirty="0"/>
                  <a:t> of Degradation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848560096"/>
        <c:crosses val="autoZero"/>
        <c:auto val="1"/>
        <c:lblAlgn val="ctr"/>
        <c:lblOffset val="100"/>
        <c:noMultiLvlLbl val="0"/>
      </c:catAx>
      <c:valAx>
        <c:axId val="184856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Our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89704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1246F873-73BB-4348-A5B7-D7C3A95C6387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rtl="1"/>
          <a:r>
            <a:rPr lang="en-US" sz="13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8FE9C7-EE5F-4FE6-A7C9-EC59A45A043A}" type="sib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238418-B1A0-490A-8B8D-FE3428DDE62C}" type="par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8016A6-7F79-4A70-A771-9C7BCE706D7E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kern="1200" dirty="0">
            <a:solidFill>
              <a:prstClr val="black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656A038-1B7F-4950-B745-D3FE253C4205}" type="sibTrans" cxnId="{7CD57F4B-684B-4863-994B-9AD0227281F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B81207-0041-42DE-A2B6-C8491C5D172F}" type="parTrans" cxnId="{7CD57F4B-684B-4863-994B-9AD0227281F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B1E324A-A5C3-49DE-9BCB-F0FC5FE18CD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D5369C63-5AE8-4C3F-8124-665D883B3D32}" type="parTrans" cxnId="{DE9EAEC1-E822-49DD-A546-1D80FB9B9426}">
      <dgm:prSet/>
      <dgm:spPr/>
      <dgm:t>
        <a:bodyPr/>
        <a:lstStyle/>
        <a:p>
          <a:endParaRPr lang="en-IL"/>
        </a:p>
      </dgm:t>
    </dgm:pt>
    <dgm:pt modelId="{1CEC28C2-E7C0-40D4-B406-C34CAE929335}" type="sibTrans" cxnId="{DE9EAEC1-E822-49DD-A546-1D80FB9B9426}">
      <dgm:prSet/>
      <dgm:spPr/>
      <dgm:t>
        <a:bodyPr/>
        <a:lstStyle/>
        <a:p>
          <a:endParaRPr lang="en-IL"/>
        </a:p>
      </dgm:t>
    </dgm:pt>
    <dgm:pt modelId="{77BAEDC2-A6E3-41DB-AFE0-E4C860509B81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kern="1200" dirty="0">
            <a:solidFill>
              <a:prstClr val="black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65F5D9F-1CC6-42F8-BC62-6522A55EEE1B}" type="parTrans" cxnId="{61672787-3194-48BE-BD83-8B7D9AFD3BF9}">
      <dgm:prSet/>
      <dgm:spPr/>
      <dgm:t>
        <a:bodyPr/>
        <a:lstStyle/>
        <a:p>
          <a:endParaRPr lang="en-IL"/>
        </a:p>
      </dgm:t>
    </dgm:pt>
    <dgm:pt modelId="{A64BE156-86BF-4E4B-A7F9-3DED1FE50C0F}" type="sibTrans" cxnId="{61672787-3194-48BE-BD83-8B7D9AFD3BF9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8B9083DA-0CA0-4749-9D3A-58C92F90673A}" type="pres">
      <dgm:prSet presAssocID="{1B1E324A-A5C3-49DE-9BCB-F0FC5FE18CDB}" presName="parTxOnly" presStyleLbl="node1" presStyleIdx="0" presStyleCnt="5">
        <dgm:presLayoutVars>
          <dgm:bulletEnabled val="1"/>
        </dgm:presLayoutVars>
      </dgm:prSet>
      <dgm:spPr>
        <a:prstGeom prst="homePlate">
          <a:avLst/>
        </a:prstGeom>
      </dgm:spPr>
    </dgm:pt>
    <dgm:pt modelId="{7B87E4B7-98C7-4527-8F3E-0D6BE256FD38}" type="pres">
      <dgm:prSet presAssocID="{1CEC28C2-E7C0-40D4-B406-C34CAE929335}" presName="parSpace" presStyleCnt="0"/>
      <dgm:spPr/>
    </dgm:pt>
    <dgm:pt modelId="{AE6C3D77-10C0-45E6-8896-E7165B596FE3}" type="pres">
      <dgm:prSet presAssocID="{77BAEDC2-A6E3-41DB-AFE0-E4C860509B81}" presName="parTxOnly" presStyleLbl="node1" presStyleIdx="1" presStyleCnt="5">
        <dgm:presLayoutVars>
          <dgm:bulletEnabled val="1"/>
        </dgm:presLayoutVars>
      </dgm:prSet>
      <dgm:spPr/>
    </dgm:pt>
    <dgm:pt modelId="{D29EA95E-CCA0-4A02-9C60-1EF7F75C0233}" type="pres">
      <dgm:prSet presAssocID="{A64BE156-86BF-4E4B-A7F9-3DED1FE50C0F}" presName="parSpace" presStyleCnt="0"/>
      <dgm:spPr/>
    </dgm:pt>
    <dgm:pt modelId="{30CDF719-C6C7-462F-8811-F96DDB0B65B0}" type="pres">
      <dgm:prSet presAssocID="{4E8016A6-7F79-4A70-A771-9C7BCE706D7E}" presName="parTxOnly" presStyleLbl="node1" presStyleIdx="2" presStyleCnt="5">
        <dgm:presLayoutVars>
          <dgm:bulletEnabled val="1"/>
        </dgm:presLayoutVars>
      </dgm:prSet>
      <dgm:spPr>
        <a:xfrm>
          <a:off x="1959116" y="0"/>
          <a:ext cx="1223980" cy="300255"/>
        </a:xfrm>
        <a:prstGeom prst="chevron">
          <a:avLst/>
        </a:prstGeom>
      </dgm:spPr>
    </dgm:pt>
    <dgm:pt modelId="{942744E9-C22F-470B-A4F0-1E8C16A32452}" type="pres">
      <dgm:prSet presAssocID="{3656A038-1B7F-4950-B745-D3FE253C4205}" presName="parSpace" presStyleCnt="0"/>
      <dgm:spPr/>
    </dgm:pt>
    <dgm:pt modelId="{0940B44C-B63F-42EA-ACDC-92D255261F0F}" type="pres">
      <dgm:prSet presAssocID="{1246F873-73BB-4348-A5B7-D7C3A95C6387}" presName="parTxOnly" presStyleLbl="node1" presStyleIdx="3" presStyleCnt="5">
        <dgm:presLayoutVars>
          <dgm:bulletEnabled val="1"/>
        </dgm:presLayoutVars>
      </dgm:prSet>
      <dgm:spPr>
        <a:xfrm>
          <a:off x="3917486" y="0"/>
          <a:ext cx="1223980" cy="374495"/>
        </a:xfrm>
        <a:prstGeom prst="chevron">
          <a:avLst/>
        </a:prstGeom>
      </dgm:spPr>
    </dgm:pt>
    <dgm:pt modelId="{67143CE7-92B8-4D09-849A-74CF65EF9FEC}" type="pres">
      <dgm:prSet presAssocID="{B98FE9C7-EE5F-4FE6-A7C9-EC59A45A043A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EC99ED14-323F-4AC1-B88E-DFCD79E74ADE}" type="presOf" srcId="{77BAEDC2-A6E3-41DB-AFE0-E4C860509B81}" destId="{AE6C3D77-10C0-45E6-8896-E7165B596FE3}" srcOrd="0" destOrd="0" presId="urn:microsoft.com/office/officeart/2005/8/layout/hChevron3"/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E1CBAD3D-780C-4B84-8A6A-2F05A393658D}" type="presOf" srcId="{1246F873-73BB-4348-A5B7-D7C3A95C6387}" destId="{0940B44C-B63F-42EA-ACDC-92D255261F0F}" srcOrd="0" destOrd="0" presId="urn:microsoft.com/office/officeart/2005/8/layout/hChevron3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7CD57F4B-684B-4863-994B-9AD0227281F3}" srcId="{7F37EC44-CDB3-4454-B0B3-0AE3B9389604}" destId="{4E8016A6-7F79-4A70-A771-9C7BCE706D7E}" srcOrd="2" destOrd="0" parTransId="{AAB81207-0041-42DE-A2B6-C8491C5D172F}" sibTransId="{3656A038-1B7F-4950-B745-D3FE253C4205}"/>
    <dgm:cxn modelId="{61672787-3194-48BE-BD83-8B7D9AFD3BF9}" srcId="{7F37EC44-CDB3-4454-B0B3-0AE3B9389604}" destId="{77BAEDC2-A6E3-41DB-AFE0-E4C860509B81}" srcOrd="1" destOrd="0" parTransId="{E65F5D9F-1CC6-42F8-BC62-6522A55EEE1B}" sibTransId="{A64BE156-86BF-4E4B-A7F9-3DED1FE50C0F}"/>
    <dgm:cxn modelId="{81415EB0-A4B1-46ED-98D8-D545F9E773CD}" srcId="{7F37EC44-CDB3-4454-B0B3-0AE3B9389604}" destId="{1246F873-73BB-4348-A5B7-D7C3A95C6387}" srcOrd="3" destOrd="0" parTransId="{68238418-B1A0-490A-8B8D-FE3428DDE62C}" sibTransId="{B98FE9C7-EE5F-4FE6-A7C9-EC59A45A043A}"/>
    <dgm:cxn modelId="{DE9EAEC1-E822-49DD-A546-1D80FB9B9426}" srcId="{7F37EC44-CDB3-4454-B0B3-0AE3B9389604}" destId="{1B1E324A-A5C3-49DE-9BCB-F0FC5FE18CDB}" srcOrd="0" destOrd="0" parTransId="{D5369C63-5AE8-4C3F-8124-665D883B3D32}" sibTransId="{1CEC28C2-E7C0-40D4-B406-C34CAE929335}"/>
    <dgm:cxn modelId="{3D5A01EA-63C0-4B99-AE5D-C799D30FE1E8}" type="presOf" srcId="{1B1E324A-A5C3-49DE-9BCB-F0FC5FE18CDB}" destId="{8B9083DA-0CA0-4749-9D3A-58C92F90673A}" srcOrd="0" destOrd="0" presId="urn:microsoft.com/office/officeart/2005/8/layout/hChevron3"/>
    <dgm:cxn modelId="{4EFEB3EF-EE18-4756-97AA-80A13B869D4E}" type="presOf" srcId="{4E8016A6-7F79-4A70-A771-9C7BCE706D7E}" destId="{30CDF719-C6C7-462F-8811-F96DDB0B65B0}" srcOrd="0" destOrd="0" presId="urn:microsoft.com/office/officeart/2005/8/layout/hChevron3"/>
    <dgm:cxn modelId="{052642E0-6BDC-40F0-9722-BA05E55E2943}" type="presParOf" srcId="{43E2A41E-B6BC-4F35-84B3-F7E66F5F6CC5}" destId="{8B9083DA-0CA0-4749-9D3A-58C92F90673A}" srcOrd="0" destOrd="0" presId="urn:microsoft.com/office/officeart/2005/8/layout/hChevron3"/>
    <dgm:cxn modelId="{39227BD6-B460-4AFB-8CD4-E4D13D0970EB}" type="presParOf" srcId="{43E2A41E-B6BC-4F35-84B3-F7E66F5F6CC5}" destId="{7B87E4B7-98C7-4527-8F3E-0D6BE256FD38}" srcOrd="1" destOrd="0" presId="urn:microsoft.com/office/officeart/2005/8/layout/hChevron3"/>
    <dgm:cxn modelId="{637FFE90-B8AD-4306-8DEA-BDCEDDE8445B}" type="presParOf" srcId="{43E2A41E-B6BC-4F35-84B3-F7E66F5F6CC5}" destId="{AE6C3D77-10C0-45E6-8896-E7165B596FE3}" srcOrd="2" destOrd="0" presId="urn:microsoft.com/office/officeart/2005/8/layout/hChevron3"/>
    <dgm:cxn modelId="{5B7494D5-1C61-4539-ACD2-3551812C8AD2}" type="presParOf" srcId="{43E2A41E-B6BC-4F35-84B3-F7E66F5F6CC5}" destId="{D29EA95E-CCA0-4A02-9C60-1EF7F75C0233}" srcOrd="3" destOrd="0" presId="urn:microsoft.com/office/officeart/2005/8/layout/hChevron3"/>
    <dgm:cxn modelId="{33FD61DC-F879-4B7A-A280-57C5FCD386C9}" type="presParOf" srcId="{43E2A41E-B6BC-4F35-84B3-F7E66F5F6CC5}" destId="{30CDF719-C6C7-462F-8811-F96DDB0B65B0}" srcOrd="4" destOrd="0" presId="urn:microsoft.com/office/officeart/2005/8/layout/hChevron3"/>
    <dgm:cxn modelId="{1DDFDDE3-99CB-49E3-8C10-D4C9C2C0C5FF}" type="presParOf" srcId="{43E2A41E-B6BC-4F35-84B3-F7E66F5F6CC5}" destId="{942744E9-C22F-470B-A4F0-1E8C16A32452}" srcOrd="5" destOrd="0" presId="urn:microsoft.com/office/officeart/2005/8/layout/hChevron3"/>
    <dgm:cxn modelId="{2B25F8BB-E29A-449E-8F58-7710AC4A87B0}" type="presParOf" srcId="{43E2A41E-B6BC-4F35-84B3-F7E66F5F6CC5}" destId="{0940B44C-B63F-42EA-ACDC-92D255261F0F}" srcOrd="6" destOrd="0" presId="urn:microsoft.com/office/officeart/2005/8/layout/hChevron3"/>
    <dgm:cxn modelId="{C0F0DFEF-4278-4E32-A711-51B572B4198F}" type="presParOf" srcId="{43E2A41E-B6BC-4F35-84B3-F7E66F5F6CC5}" destId="{67143CE7-92B8-4D09-849A-74CF65EF9FEC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DF400F4B-498D-49A7-8CEA-EE2DC7F74B1A}" type="pres">
      <dgm:prSet presAssocID="{BAF18DE4-C9EE-4F10-BEBF-E3FF9552D471}" presName="parTxOnly" presStyleLbl="node1" presStyleIdx="3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3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326EFF37-32BC-477B-B889-C9BBEF2FCAF6}" type="presParOf" srcId="{43E2A41E-B6BC-4F35-84B3-F7E66F5F6CC5}" destId="{DF400F4B-498D-49A7-8CEA-EE2DC7F74B1A}" srcOrd="6" destOrd="0" presId="urn:microsoft.com/office/officeart/2005/8/layout/hChevron3"/>
    <dgm:cxn modelId="{9FE4DA5D-A0C0-4A32-8E8E-336909711870}" type="presParOf" srcId="{43E2A41E-B6BC-4F35-84B3-F7E66F5F6CC5}" destId="{62ED3681-1932-40FB-B35F-1904A06395EE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DF400F4B-498D-49A7-8CEA-EE2DC7F74B1A}" type="pres">
      <dgm:prSet presAssocID="{BAF18DE4-C9EE-4F10-BEBF-E3FF9552D471}" presName="parTxOnly" presStyleLbl="node1" presStyleIdx="3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3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326EFF37-32BC-477B-B889-C9BBEF2FCAF6}" type="presParOf" srcId="{43E2A41E-B6BC-4F35-84B3-F7E66F5F6CC5}" destId="{DF400F4B-498D-49A7-8CEA-EE2DC7F74B1A}" srcOrd="6" destOrd="0" presId="urn:microsoft.com/office/officeart/2005/8/layout/hChevron3"/>
    <dgm:cxn modelId="{9FE4DA5D-A0C0-4A32-8E8E-336909711870}" type="presParOf" srcId="{43E2A41E-B6BC-4F35-84B3-F7E66F5F6CC5}" destId="{62ED3681-1932-40FB-B35F-1904A06395EE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DF400F4B-498D-49A7-8CEA-EE2DC7F74B1A}" type="pres">
      <dgm:prSet presAssocID="{BAF18DE4-C9EE-4F10-BEBF-E3FF9552D471}" presName="parTxOnly" presStyleLbl="node1" presStyleIdx="3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3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326EFF37-32BC-477B-B889-C9BBEF2FCAF6}" type="presParOf" srcId="{43E2A41E-B6BC-4F35-84B3-F7E66F5F6CC5}" destId="{DF400F4B-498D-49A7-8CEA-EE2DC7F74B1A}" srcOrd="6" destOrd="0" presId="urn:microsoft.com/office/officeart/2005/8/layout/hChevron3"/>
    <dgm:cxn modelId="{9FE4DA5D-A0C0-4A32-8E8E-336909711870}" type="presParOf" srcId="{43E2A41E-B6BC-4F35-84B3-F7E66F5F6CC5}" destId="{62ED3681-1932-40FB-B35F-1904A06395EE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DF400F4B-498D-49A7-8CEA-EE2DC7F74B1A}" type="pres">
      <dgm:prSet presAssocID="{BAF18DE4-C9EE-4F10-BEBF-E3FF9552D471}" presName="parTxOnly" presStyleLbl="node1" presStyleIdx="3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3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326EFF37-32BC-477B-B889-C9BBEF2FCAF6}" type="presParOf" srcId="{43E2A41E-B6BC-4F35-84B3-F7E66F5F6CC5}" destId="{DF400F4B-498D-49A7-8CEA-EE2DC7F74B1A}" srcOrd="6" destOrd="0" presId="urn:microsoft.com/office/officeart/2005/8/layout/hChevron3"/>
    <dgm:cxn modelId="{9FE4DA5D-A0C0-4A32-8E8E-336909711870}" type="presParOf" srcId="{43E2A41E-B6BC-4F35-84B3-F7E66F5F6CC5}" destId="{62ED3681-1932-40FB-B35F-1904A06395EE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DF400F4B-498D-49A7-8CEA-EE2DC7F74B1A}" type="pres">
      <dgm:prSet presAssocID="{BAF18DE4-C9EE-4F10-BEBF-E3FF9552D471}" presName="parTxOnly" presStyleLbl="node1" presStyleIdx="3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3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326EFF37-32BC-477B-B889-C9BBEF2FCAF6}" type="presParOf" srcId="{43E2A41E-B6BC-4F35-84B3-F7E66F5F6CC5}" destId="{DF400F4B-498D-49A7-8CEA-EE2DC7F74B1A}" srcOrd="6" destOrd="0" presId="urn:microsoft.com/office/officeart/2005/8/layout/hChevron3"/>
    <dgm:cxn modelId="{9FE4DA5D-A0C0-4A32-8E8E-336909711870}" type="presParOf" srcId="{43E2A41E-B6BC-4F35-84B3-F7E66F5F6CC5}" destId="{62ED3681-1932-40FB-B35F-1904A06395EE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DF400F4B-498D-49A7-8CEA-EE2DC7F74B1A}" type="pres">
      <dgm:prSet presAssocID="{BAF18DE4-C9EE-4F10-BEBF-E3FF9552D471}" presName="parTxOnly" presStyleLbl="node1" presStyleIdx="3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3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326EFF37-32BC-477B-B889-C9BBEF2FCAF6}" type="presParOf" srcId="{43E2A41E-B6BC-4F35-84B3-F7E66F5F6CC5}" destId="{DF400F4B-498D-49A7-8CEA-EE2DC7F74B1A}" srcOrd="6" destOrd="0" presId="urn:microsoft.com/office/officeart/2005/8/layout/hChevron3"/>
    <dgm:cxn modelId="{9FE4DA5D-A0C0-4A32-8E8E-336909711870}" type="presParOf" srcId="{43E2A41E-B6BC-4F35-84B3-F7E66F5F6CC5}" destId="{62ED3681-1932-40FB-B35F-1904A06395EE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DF400F4B-498D-49A7-8CEA-EE2DC7F74B1A}" type="pres">
      <dgm:prSet presAssocID="{BAF18DE4-C9EE-4F10-BEBF-E3FF9552D471}" presName="parTxOnly" presStyleLbl="node1" presStyleIdx="3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3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326EFF37-32BC-477B-B889-C9BBEF2FCAF6}" type="presParOf" srcId="{43E2A41E-B6BC-4F35-84B3-F7E66F5F6CC5}" destId="{DF400F4B-498D-49A7-8CEA-EE2DC7F74B1A}" srcOrd="6" destOrd="0" presId="urn:microsoft.com/office/officeart/2005/8/layout/hChevron3"/>
    <dgm:cxn modelId="{9FE4DA5D-A0C0-4A32-8E8E-336909711870}" type="presParOf" srcId="{43E2A41E-B6BC-4F35-84B3-F7E66F5F6CC5}" destId="{62ED3681-1932-40FB-B35F-1904A06395EE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83F162AB-6FEE-401E-8A5E-4DD9B446814F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4E755EC-CA8D-4192-ABE3-3895A2E2ECB3}" type="parTrans" cxnId="{EF874C48-B5CC-4FB3-9EB4-859EBD438A62}">
      <dgm:prSet/>
      <dgm:spPr/>
      <dgm:t>
        <a:bodyPr/>
        <a:lstStyle/>
        <a:p>
          <a:endParaRPr lang="en-IL"/>
        </a:p>
      </dgm:t>
    </dgm:pt>
    <dgm:pt modelId="{58F3D647-47EA-43D5-8773-F71318061D10}" type="sibTrans" cxnId="{EF874C48-B5CC-4FB3-9EB4-859EBD438A62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1816BBB3-EA2C-4FB1-862F-D50DECAB19C9}" type="pres">
      <dgm:prSet presAssocID="{83F162AB-6FEE-401E-8A5E-4DD9B446814F}" presName="parTxOnly" presStyleLbl="node1" presStyleIdx="3" presStyleCnt="5">
        <dgm:presLayoutVars>
          <dgm:bulletEnabled val="1"/>
        </dgm:presLayoutVars>
      </dgm:prSet>
      <dgm:spPr/>
    </dgm:pt>
    <dgm:pt modelId="{A3372724-56B2-4A25-B998-C7E83744A48A}" type="pres">
      <dgm:prSet presAssocID="{58F3D647-47EA-43D5-8773-F71318061D10}" presName="parSpace" presStyleCnt="0"/>
      <dgm:spPr/>
    </dgm:pt>
    <dgm:pt modelId="{DF400F4B-498D-49A7-8CEA-EE2DC7F74B1A}" type="pres">
      <dgm:prSet presAssocID="{BAF18DE4-C9EE-4F10-BEBF-E3FF9552D471}" presName="parTxOnly" presStyleLbl="node1" presStyleIdx="4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EDFD1A33-1C04-469E-96DE-D34CEBC2A01F}" type="presOf" srcId="{83F162AB-6FEE-401E-8A5E-4DD9B446814F}" destId="{1816BBB3-EA2C-4FB1-862F-D50DECAB19C9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EF874C48-B5CC-4FB3-9EB4-859EBD438A62}" srcId="{7F37EC44-CDB3-4454-B0B3-0AE3B9389604}" destId="{83F162AB-6FEE-401E-8A5E-4DD9B446814F}" srcOrd="3" destOrd="0" parTransId="{34E755EC-CA8D-4192-ABE3-3895A2E2ECB3}" sibTransId="{58F3D647-47EA-43D5-8773-F71318061D10}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4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42082AEC-7B64-4254-8F12-C7B70AD9C693}" type="presParOf" srcId="{43E2A41E-B6BC-4F35-84B3-F7E66F5F6CC5}" destId="{1816BBB3-EA2C-4FB1-862F-D50DECAB19C9}" srcOrd="6" destOrd="0" presId="urn:microsoft.com/office/officeart/2005/8/layout/hChevron3"/>
    <dgm:cxn modelId="{21D39BC9-94F5-4BA9-AC2F-05CD0BF1D296}" type="presParOf" srcId="{43E2A41E-B6BC-4F35-84B3-F7E66F5F6CC5}" destId="{A3372724-56B2-4A25-B998-C7E83744A48A}" srcOrd="7" destOrd="0" presId="urn:microsoft.com/office/officeart/2005/8/layout/hChevron3"/>
    <dgm:cxn modelId="{326EFF37-32BC-477B-B889-C9BBEF2FCAF6}" type="presParOf" srcId="{43E2A41E-B6BC-4F35-84B3-F7E66F5F6CC5}" destId="{DF400F4B-498D-49A7-8CEA-EE2DC7F74B1A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83F162AB-6FEE-401E-8A5E-4DD9B446814F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4E755EC-CA8D-4192-ABE3-3895A2E2ECB3}" type="parTrans" cxnId="{EF874C48-B5CC-4FB3-9EB4-859EBD438A62}">
      <dgm:prSet/>
      <dgm:spPr/>
      <dgm:t>
        <a:bodyPr/>
        <a:lstStyle/>
        <a:p>
          <a:endParaRPr lang="en-IL"/>
        </a:p>
      </dgm:t>
    </dgm:pt>
    <dgm:pt modelId="{58F3D647-47EA-43D5-8773-F71318061D10}" type="sibTrans" cxnId="{EF874C48-B5CC-4FB3-9EB4-859EBD438A62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1816BBB3-EA2C-4FB1-862F-D50DECAB19C9}" type="pres">
      <dgm:prSet presAssocID="{83F162AB-6FEE-401E-8A5E-4DD9B446814F}" presName="parTxOnly" presStyleLbl="node1" presStyleIdx="3" presStyleCnt="5">
        <dgm:presLayoutVars>
          <dgm:bulletEnabled val="1"/>
        </dgm:presLayoutVars>
      </dgm:prSet>
      <dgm:spPr/>
    </dgm:pt>
    <dgm:pt modelId="{A3372724-56B2-4A25-B998-C7E83744A48A}" type="pres">
      <dgm:prSet presAssocID="{58F3D647-47EA-43D5-8773-F71318061D10}" presName="parSpace" presStyleCnt="0"/>
      <dgm:spPr/>
    </dgm:pt>
    <dgm:pt modelId="{DF400F4B-498D-49A7-8CEA-EE2DC7F74B1A}" type="pres">
      <dgm:prSet presAssocID="{BAF18DE4-C9EE-4F10-BEBF-E3FF9552D471}" presName="parTxOnly" presStyleLbl="node1" presStyleIdx="4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EDFD1A33-1C04-469E-96DE-D34CEBC2A01F}" type="presOf" srcId="{83F162AB-6FEE-401E-8A5E-4DD9B446814F}" destId="{1816BBB3-EA2C-4FB1-862F-D50DECAB19C9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EF874C48-B5CC-4FB3-9EB4-859EBD438A62}" srcId="{7F37EC44-CDB3-4454-B0B3-0AE3B9389604}" destId="{83F162AB-6FEE-401E-8A5E-4DD9B446814F}" srcOrd="3" destOrd="0" parTransId="{34E755EC-CA8D-4192-ABE3-3895A2E2ECB3}" sibTransId="{58F3D647-47EA-43D5-8773-F71318061D10}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4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42082AEC-7B64-4254-8F12-C7B70AD9C693}" type="presParOf" srcId="{43E2A41E-B6BC-4F35-84B3-F7E66F5F6CC5}" destId="{1816BBB3-EA2C-4FB1-862F-D50DECAB19C9}" srcOrd="6" destOrd="0" presId="urn:microsoft.com/office/officeart/2005/8/layout/hChevron3"/>
    <dgm:cxn modelId="{21D39BC9-94F5-4BA9-AC2F-05CD0BF1D296}" type="presParOf" srcId="{43E2A41E-B6BC-4F35-84B3-F7E66F5F6CC5}" destId="{A3372724-56B2-4A25-B998-C7E83744A48A}" srcOrd="7" destOrd="0" presId="urn:microsoft.com/office/officeart/2005/8/layout/hChevron3"/>
    <dgm:cxn modelId="{326EFF37-32BC-477B-B889-C9BBEF2FCAF6}" type="presParOf" srcId="{43E2A41E-B6BC-4F35-84B3-F7E66F5F6CC5}" destId="{DF400F4B-498D-49A7-8CEA-EE2DC7F74B1A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83F162AB-6FEE-401E-8A5E-4DD9B446814F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4E755EC-CA8D-4192-ABE3-3895A2E2ECB3}" type="parTrans" cxnId="{EF874C48-B5CC-4FB3-9EB4-859EBD438A62}">
      <dgm:prSet/>
      <dgm:spPr/>
      <dgm:t>
        <a:bodyPr/>
        <a:lstStyle/>
        <a:p>
          <a:endParaRPr lang="en-IL"/>
        </a:p>
      </dgm:t>
    </dgm:pt>
    <dgm:pt modelId="{58F3D647-47EA-43D5-8773-F71318061D10}" type="sibTrans" cxnId="{EF874C48-B5CC-4FB3-9EB4-859EBD438A62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1816BBB3-EA2C-4FB1-862F-D50DECAB19C9}" type="pres">
      <dgm:prSet presAssocID="{83F162AB-6FEE-401E-8A5E-4DD9B446814F}" presName="parTxOnly" presStyleLbl="node1" presStyleIdx="3" presStyleCnt="5">
        <dgm:presLayoutVars>
          <dgm:bulletEnabled val="1"/>
        </dgm:presLayoutVars>
      </dgm:prSet>
      <dgm:spPr/>
    </dgm:pt>
    <dgm:pt modelId="{A3372724-56B2-4A25-B998-C7E83744A48A}" type="pres">
      <dgm:prSet presAssocID="{58F3D647-47EA-43D5-8773-F71318061D10}" presName="parSpace" presStyleCnt="0"/>
      <dgm:spPr/>
    </dgm:pt>
    <dgm:pt modelId="{DF400F4B-498D-49A7-8CEA-EE2DC7F74B1A}" type="pres">
      <dgm:prSet presAssocID="{BAF18DE4-C9EE-4F10-BEBF-E3FF9552D471}" presName="parTxOnly" presStyleLbl="node1" presStyleIdx="4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EDFD1A33-1C04-469E-96DE-D34CEBC2A01F}" type="presOf" srcId="{83F162AB-6FEE-401E-8A5E-4DD9B446814F}" destId="{1816BBB3-EA2C-4FB1-862F-D50DECAB19C9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EF874C48-B5CC-4FB3-9EB4-859EBD438A62}" srcId="{7F37EC44-CDB3-4454-B0B3-0AE3B9389604}" destId="{83F162AB-6FEE-401E-8A5E-4DD9B446814F}" srcOrd="3" destOrd="0" parTransId="{34E755EC-CA8D-4192-ABE3-3895A2E2ECB3}" sibTransId="{58F3D647-47EA-43D5-8773-F71318061D10}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4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42082AEC-7B64-4254-8F12-C7B70AD9C693}" type="presParOf" srcId="{43E2A41E-B6BC-4F35-84B3-F7E66F5F6CC5}" destId="{1816BBB3-EA2C-4FB1-862F-D50DECAB19C9}" srcOrd="6" destOrd="0" presId="urn:microsoft.com/office/officeart/2005/8/layout/hChevron3"/>
    <dgm:cxn modelId="{21D39BC9-94F5-4BA9-AC2F-05CD0BF1D296}" type="presParOf" srcId="{43E2A41E-B6BC-4F35-84B3-F7E66F5F6CC5}" destId="{A3372724-56B2-4A25-B998-C7E83744A48A}" srcOrd="7" destOrd="0" presId="urn:microsoft.com/office/officeart/2005/8/layout/hChevron3"/>
    <dgm:cxn modelId="{326EFF37-32BC-477B-B889-C9BBEF2FCAF6}" type="presParOf" srcId="{43E2A41E-B6BC-4F35-84B3-F7E66F5F6CC5}" destId="{DF400F4B-498D-49A7-8CEA-EE2DC7F74B1A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46F873-73BB-4348-A5B7-D7C3A95C6387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rtl="1"/>
          <a:r>
            <a:rPr lang="en-US" sz="13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8FE9C7-EE5F-4FE6-A7C9-EC59A45A043A}" type="sib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238418-B1A0-490A-8B8D-FE3428DDE62C}" type="par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8016A6-7F79-4A70-A771-9C7BCE706D7E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kern="1200" dirty="0">
            <a:solidFill>
              <a:prstClr val="black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656A038-1B7F-4950-B745-D3FE253C4205}" type="sibTrans" cxnId="{7CD57F4B-684B-4863-994B-9AD0227281F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B81207-0041-42DE-A2B6-C8491C5D172F}" type="parTrans" cxnId="{7CD57F4B-684B-4863-994B-9AD0227281F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DF400F4B-498D-49A7-8CEA-EE2DC7F74B1A}" type="pres">
      <dgm:prSet presAssocID="{BAF18DE4-C9EE-4F10-BEBF-E3FF9552D471}" presName="parTxOnly" presStyleLbl="node1" presStyleIdx="1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30CDF719-C6C7-462F-8811-F96DDB0B65B0}" type="pres">
      <dgm:prSet presAssocID="{4E8016A6-7F79-4A70-A771-9C7BCE706D7E}" presName="parTxOnly" presStyleLbl="node1" presStyleIdx="2" presStyleCnt="5">
        <dgm:presLayoutVars>
          <dgm:bulletEnabled val="1"/>
        </dgm:presLayoutVars>
      </dgm:prSet>
      <dgm:spPr>
        <a:xfrm>
          <a:off x="1959116" y="0"/>
          <a:ext cx="1223980" cy="300255"/>
        </a:xfrm>
        <a:prstGeom prst="chevron">
          <a:avLst/>
        </a:prstGeom>
      </dgm:spPr>
    </dgm:pt>
    <dgm:pt modelId="{942744E9-C22F-470B-A4F0-1E8C16A32452}" type="pres">
      <dgm:prSet presAssocID="{3656A038-1B7F-4950-B745-D3FE253C4205}" presName="parSpace" presStyleCnt="0"/>
      <dgm:spPr/>
    </dgm:pt>
    <dgm:pt modelId="{0940B44C-B63F-42EA-ACDC-92D255261F0F}" type="pres">
      <dgm:prSet presAssocID="{1246F873-73BB-4348-A5B7-D7C3A95C6387}" presName="parTxOnly" presStyleLbl="node1" presStyleIdx="3" presStyleCnt="5">
        <dgm:presLayoutVars>
          <dgm:bulletEnabled val="1"/>
        </dgm:presLayoutVars>
      </dgm:prSet>
      <dgm:spPr>
        <a:xfrm>
          <a:off x="3917486" y="0"/>
          <a:ext cx="1223980" cy="374495"/>
        </a:xfrm>
        <a:prstGeom prst="chevron">
          <a:avLst/>
        </a:prstGeom>
      </dgm:spPr>
    </dgm:pt>
    <dgm:pt modelId="{67143CE7-92B8-4D09-849A-74CF65EF9FEC}" type="pres">
      <dgm:prSet presAssocID="{B98FE9C7-EE5F-4FE6-A7C9-EC59A45A043A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E1CBAD3D-780C-4B84-8A6A-2F05A393658D}" type="presOf" srcId="{1246F873-73BB-4348-A5B7-D7C3A95C6387}" destId="{0940B44C-B63F-42EA-ACDC-92D255261F0F}" srcOrd="0" destOrd="0" presId="urn:microsoft.com/office/officeart/2005/8/layout/hChevron3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7CD57F4B-684B-4863-994B-9AD0227281F3}" srcId="{7F37EC44-CDB3-4454-B0B3-0AE3B9389604}" destId="{4E8016A6-7F79-4A70-A771-9C7BCE706D7E}" srcOrd="2" destOrd="0" parTransId="{AAB81207-0041-42DE-A2B6-C8491C5D172F}" sibTransId="{3656A038-1B7F-4950-B745-D3FE253C4205}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81415EB0-A4B1-46ED-98D8-D545F9E773CD}" srcId="{7F37EC44-CDB3-4454-B0B3-0AE3B9389604}" destId="{1246F873-73BB-4348-A5B7-D7C3A95C6387}" srcOrd="3" destOrd="0" parTransId="{68238418-B1A0-490A-8B8D-FE3428DDE62C}" sibTransId="{B98FE9C7-EE5F-4FE6-A7C9-EC59A45A043A}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EFEB3EF-EE18-4756-97AA-80A13B869D4E}" type="presOf" srcId="{4E8016A6-7F79-4A70-A771-9C7BCE706D7E}" destId="{30CDF719-C6C7-462F-8811-F96DDB0B65B0}" srcOrd="0" destOrd="0" presId="urn:microsoft.com/office/officeart/2005/8/layout/hChevron3"/>
    <dgm:cxn modelId="{FB19DBFC-BE42-44B5-A352-A7C6C585C8D5}" srcId="{7F37EC44-CDB3-4454-B0B3-0AE3B9389604}" destId="{BAF18DE4-C9EE-4F10-BEBF-E3FF9552D471}" srcOrd="1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326EFF37-32BC-477B-B889-C9BBEF2FCAF6}" type="presParOf" srcId="{43E2A41E-B6BC-4F35-84B3-F7E66F5F6CC5}" destId="{DF400F4B-498D-49A7-8CEA-EE2DC7F74B1A}" srcOrd="2" destOrd="0" presId="urn:microsoft.com/office/officeart/2005/8/layout/hChevron3"/>
    <dgm:cxn modelId="{9FE4DA5D-A0C0-4A32-8E8E-336909711870}" type="presParOf" srcId="{43E2A41E-B6BC-4F35-84B3-F7E66F5F6CC5}" destId="{62ED3681-1932-40FB-B35F-1904A06395EE}" srcOrd="3" destOrd="0" presId="urn:microsoft.com/office/officeart/2005/8/layout/hChevron3"/>
    <dgm:cxn modelId="{33FD61DC-F879-4B7A-A280-57C5FCD386C9}" type="presParOf" srcId="{43E2A41E-B6BC-4F35-84B3-F7E66F5F6CC5}" destId="{30CDF719-C6C7-462F-8811-F96DDB0B65B0}" srcOrd="4" destOrd="0" presId="urn:microsoft.com/office/officeart/2005/8/layout/hChevron3"/>
    <dgm:cxn modelId="{1DDFDDE3-99CB-49E3-8C10-D4C9C2C0C5FF}" type="presParOf" srcId="{43E2A41E-B6BC-4F35-84B3-F7E66F5F6CC5}" destId="{942744E9-C22F-470B-A4F0-1E8C16A32452}" srcOrd="5" destOrd="0" presId="urn:microsoft.com/office/officeart/2005/8/layout/hChevron3"/>
    <dgm:cxn modelId="{2B25F8BB-E29A-449E-8F58-7710AC4A87B0}" type="presParOf" srcId="{43E2A41E-B6BC-4F35-84B3-F7E66F5F6CC5}" destId="{0940B44C-B63F-42EA-ACDC-92D255261F0F}" srcOrd="6" destOrd="0" presId="urn:microsoft.com/office/officeart/2005/8/layout/hChevron3"/>
    <dgm:cxn modelId="{C0F0DFEF-4278-4E32-A711-51B572B4198F}" type="presParOf" srcId="{43E2A41E-B6BC-4F35-84B3-F7E66F5F6CC5}" destId="{67143CE7-92B8-4D09-849A-74CF65EF9FEC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83F162AB-6FEE-401E-8A5E-4DD9B446814F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4E755EC-CA8D-4192-ABE3-3895A2E2ECB3}" type="parTrans" cxnId="{EF874C48-B5CC-4FB3-9EB4-859EBD438A62}">
      <dgm:prSet/>
      <dgm:spPr/>
      <dgm:t>
        <a:bodyPr/>
        <a:lstStyle/>
        <a:p>
          <a:endParaRPr lang="en-IL"/>
        </a:p>
      </dgm:t>
    </dgm:pt>
    <dgm:pt modelId="{58F3D647-47EA-43D5-8773-F71318061D10}" type="sibTrans" cxnId="{EF874C48-B5CC-4FB3-9EB4-859EBD438A62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1816BBB3-EA2C-4FB1-862F-D50DECAB19C9}" type="pres">
      <dgm:prSet presAssocID="{83F162AB-6FEE-401E-8A5E-4DD9B446814F}" presName="parTxOnly" presStyleLbl="node1" presStyleIdx="3" presStyleCnt="5">
        <dgm:presLayoutVars>
          <dgm:bulletEnabled val="1"/>
        </dgm:presLayoutVars>
      </dgm:prSet>
      <dgm:spPr/>
    </dgm:pt>
    <dgm:pt modelId="{A3372724-56B2-4A25-B998-C7E83744A48A}" type="pres">
      <dgm:prSet presAssocID="{58F3D647-47EA-43D5-8773-F71318061D10}" presName="parSpace" presStyleCnt="0"/>
      <dgm:spPr/>
    </dgm:pt>
    <dgm:pt modelId="{DF400F4B-498D-49A7-8CEA-EE2DC7F74B1A}" type="pres">
      <dgm:prSet presAssocID="{BAF18DE4-C9EE-4F10-BEBF-E3FF9552D471}" presName="parTxOnly" presStyleLbl="node1" presStyleIdx="4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EDFD1A33-1C04-469E-96DE-D34CEBC2A01F}" type="presOf" srcId="{83F162AB-6FEE-401E-8A5E-4DD9B446814F}" destId="{1816BBB3-EA2C-4FB1-862F-D50DECAB19C9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EF874C48-B5CC-4FB3-9EB4-859EBD438A62}" srcId="{7F37EC44-CDB3-4454-B0B3-0AE3B9389604}" destId="{83F162AB-6FEE-401E-8A5E-4DD9B446814F}" srcOrd="3" destOrd="0" parTransId="{34E755EC-CA8D-4192-ABE3-3895A2E2ECB3}" sibTransId="{58F3D647-47EA-43D5-8773-F71318061D10}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4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42082AEC-7B64-4254-8F12-C7B70AD9C693}" type="presParOf" srcId="{43E2A41E-B6BC-4F35-84B3-F7E66F5F6CC5}" destId="{1816BBB3-EA2C-4FB1-862F-D50DECAB19C9}" srcOrd="6" destOrd="0" presId="urn:microsoft.com/office/officeart/2005/8/layout/hChevron3"/>
    <dgm:cxn modelId="{21D39BC9-94F5-4BA9-AC2F-05CD0BF1D296}" type="presParOf" srcId="{43E2A41E-B6BC-4F35-84B3-F7E66F5F6CC5}" destId="{A3372724-56B2-4A25-B998-C7E83744A48A}" srcOrd="7" destOrd="0" presId="urn:microsoft.com/office/officeart/2005/8/layout/hChevron3"/>
    <dgm:cxn modelId="{326EFF37-32BC-477B-B889-C9BBEF2FCAF6}" type="presParOf" srcId="{43E2A41E-B6BC-4F35-84B3-F7E66F5F6CC5}" destId="{DF400F4B-498D-49A7-8CEA-EE2DC7F74B1A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83F162AB-6FEE-401E-8A5E-4DD9B446814F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4E755EC-CA8D-4192-ABE3-3895A2E2ECB3}" type="parTrans" cxnId="{EF874C48-B5CC-4FB3-9EB4-859EBD438A62}">
      <dgm:prSet/>
      <dgm:spPr/>
      <dgm:t>
        <a:bodyPr/>
        <a:lstStyle/>
        <a:p>
          <a:endParaRPr lang="en-IL"/>
        </a:p>
      </dgm:t>
    </dgm:pt>
    <dgm:pt modelId="{58F3D647-47EA-43D5-8773-F71318061D10}" type="sibTrans" cxnId="{EF874C48-B5CC-4FB3-9EB4-859EBD438A62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1816BBB3-EA2C-4FB1-862F-D50DECAB19C9}" type="pres">
      <dgm:prSet presAssocID="{83F162AB-6FEE-401E-8A5E-4DD9B446814F}" presName="parTxOnly" presStyleLbl="node1" presStyleIdx="3" presStyleCnt="5">
        <dgm:presLayoutVars>
          <dgm:bulletEnabled val="1"/>
        </dgm:presLayoutVars>
      </dgm:prSet>
      <dgm:spPr/>
    </dgm:pt>
    <dgm:pt modelId="{A3372724-56B2-4A25-B998-C7E83744A48A}" type="pres">
      <dgm:prSet presAssocID="{58F3D647-47EA-43D5-8773-F71318061D10}" presName="parSpace" presStyleCnt="0"/>
      <dgm:spPr/>
    </dgm:pt>
    <dgm:pt modelId="{DF400F4B-498D-49A7-8CEA-EE2DC7F74B1A}" type="pres">
      <dgm:prSet presAssocID="{BAF18DE4-C9EE-4F10-BEBF-E3FF9552D471}" presName="parTxOnly" presStyleLbl="node1" presStyleIdx="4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EDFD1A33-1C04-469E-96DE-D34CEBC2A01F}" type="presOf" srcId="{83F162AB-6FEE-401E-8A5E-4DD9B446814F}" destId="{1816BBB3-EA2C-4FB1-862F-D50DECAB19C9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EF874C48-B5CC-4FB3-9EB4-859EBD438A62}" srcId="{7F37EC44-CDB3-4454-B0B3-0AE3B9389604}" destId="{83F162AB-6FEE-401E-8A5E-4DD9B446814F}" srcOrd="3" destOrd="0" parTransId="{34E755EC-CA8D-4192-ABE3-3895A2E2ECB3}" sibTransId="{58F3D647-47EA-43D5-8773-F71318061D10}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4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42082AEC-7B64-4254-8F12-C7B70AD9C693}" type="presParOf" srcId="{43E2A41E-B6BC-4F35-84B3-F7E66F5F6CC5}" destId="{1816BBB3-EA2C-4FB1-862F-D50DECAB19C9}" srcOrd="6" destOrd="0" presId="urn:microsoft.com/office/officeart/2005/8/layout/hChevron3"/>
    <dgm:cxn modelId="{21D39BC9-94F5-4BA9-AC2F-05CD0BF1D296}" type="presParOf" srcId="{43E2A41E-B6BC-4F35-84B3-F7E66F5F6CC5}" destId="{A3372724-56B2-4A25-B998-C7E83744A48A}" srcOrd="7" destOrd="0" presId="urn:microsoft.com/office/officeart/2005/8/layout/hChevron3"/>
    <dgm:cxn modelId="{326EFF37-32BC-477B-B889-C9BBEF2FCAF6}" type="presParOf" srcId="{43E2A41E-B6BC-4F35-84B3-F7E66F5F6CC5}" destId="{DF400F4B-498D-49A7-8CEA-EE2DC7F74B1A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83F162AB-6FEE-401E-8A5E-4DD9B446814F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4E755EC-CA8D-4192-ABE3-3895A2E2ECB3}" type="parTrans" cxnId="{EF874C48-B5CC-4FB3-9EB4-859EBD438A62}">
      <dgm:prSet/>
      <dgm:spPr/>
      <dgm:t>
        <a:bodyPr/>
        <a:lstStyle/>
        <a:p>
          <a:endParaRPr lang="en-IL"/>
        </a:p>
      </dgm:t>
    </dgm:pt>
    <dgm:pt modelId="{58F3D647-47EA-43D5-8773-F71318061D10}" type="sibTrans" cxnId="{EF874C48-B5CC-4FB3-9EB4-859EBD438A62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1816BBB3-EA2C-4FB1-862F-D50DECAB19C9}" type="pres">
      <dgm:prSet presAssocID="{83F162AB-6FEE-401E-8A5E-4DD9B446814F}" presName="parTxOnly" presStyleLbl="node1" presStyleIdx="3" presStyleCnt="5">
        <dgm:presLayoutVars>
          <dgm:bulletEnabled val="1"/>
        </dgm:presLayoutVars>
      </dgm:prSet>
      <dgm:spPr/>
    </dgm:pt>
    <dgm:pt modelId="{A3372724-56B2-4A25-B998-C7E83744A48A}" type="pres">
      <dgm:prSet presAssocID="{58F3D647-47EA-43D5-8773-F71318061D10}" presName="parSpace" presStyleCnt="0"/>
      <dgm:spPr/>
    </dgm:pt>
    <dgm:pt modelId="{DF400F4B-498D-49A7-8CEA-EE2DC7F74B1A}" type="pres">
      <dgm:prSet presAssocID="{BAF18DE4-C9EE-4F10-BEBF-E3FF9552D471}" presName="parTxOnly" presStyleLbl="node1" presStyleIdx="4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EDFD1A33-1C04-469E-96DE-D34CEBC2A01F}" type="presOf" srcId="{83F162AB-6FEE-401E-8A5E-4DD9B446814F}" destId="{1816BBB3-EA2C-4FB1-862F-D50DECAB19C9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EF874C48-B5CC-4FB3-9EB4-859EBD438A62}" srcId="{7F37EC44-CDB3-4454-B0B3-0AE3B9389604}" destId="{83F162AB-6FEE-401E-8A5E-4DD9B446814F}" srcOrd="3" destOrd="0" parTransId="{34E755EC-CA8D-4192-ABE3-3895A2E2ECB3}" sibTransId="{58F3D647-47EA-43D5-8773-F71318061D10}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4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42082AEC-7B64-4254-8F12-C7B70AD9C693}" type="presParOf" srcId="{43E2A41E-B6BC-4F35-84B3-F7E66F5F6CC5}" destId="{1816BBB3-EA2C-4FB1-862F-D50DECAB19C9}" srcOrd="6" destOrd="0" presId="urn:microsoft.com/office/officeart/2005/8/layout/hChevron3"/>
    <dgm:cxn modelId="{21D39BC9-94F5-4BA9-AC2F-05CD0BF1D296}" type="presParOf" srcId="{43E2A41E-B6BC-4F35-84B3-F7E66F5F6CC5}" destId="{A3372724-56B2-4A25-B998-C7E83744A48A}" srcOrd="7" destOrd="0" presId="urn:microsoft.com/office/officeart/2005/8/layout/hChevron3"/>
    <dgm:cxn modelId="{326EFF37-32BC-477B-B889-C9BBEF2FCAF6}" type="presParOf" srcId="{43E2A41E-B6BC-4F35-84B3-F7E66F5F6CC5}" destId="{DF400F4B-498D-49A7-8CEA-EE2DC7F74B1A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83F162AB-6FEE-401E-8A5E-4DD9B446814F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4E755EC-CA8D-4192-ABE3-3895A2E2ECB3}" type="parTrans" cxnId="{EF874C48-B5CC-4FB3-9EB4-859EBD438A62}">
      <dgm:prSet/>
      <dgm:spPr/>
      <dgm:t>
        <a:bodyPr/>
        <a:lstStyle/>
        <a:p>
          <a:endParaRPr lang="en-IL"/>
        </a:p>
      </dgm:t>
    </dgm:pt>
    <dgm:pt modelId="{58F3D647-47EA-43D5-8773-F71318061D10}" type="sibTrans" cxnId="{EF874C48-B5CC-4FB3-9EB4-859EBD438A62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1816BBB3-EA2C-4FB1-862F-D50DECAB19C9}" type="pres">
      <dgm:prSet presAssocID="{83F162AB-6FEE-401E-8A5E-4DD9B446814F}" presName="parTxOnly" presStyleLbl="node1" presStyleIdx="3" presStyleCnt="5">
        <dgm:presLayoutVars>
          <dgm:bulletEnabled val="1"/>
        </dgm:presLayoutVars>
      </dgm:prSet>
      <dgm:spPr/>
    </dgm:pt>
    <dgm:pt modelId="{A3372724-56B2-4A25-B998-C7E83744A48A}" type="pres">
      <dgm:prSet presAssocID="{58F3D647-47EA-43D5-8773-F71318061D10}" presName="parSpace" presStyleCnt="0"/>
      <dgm:spPr/>
    </dgm:pt>
    <dgm:pt modelId="{DF400F4B-498D-49A7-8CEA-EE2DC7F74B1A}" type="pres">
      <dgm:prSet presAssocID="{BAF18DE4-C9EE-4F10-BEBF-E3FF9552D471}" presName="parTxOnly" presStyleLbl="node1" presStyleIdx="4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EDFD1A33-1C04-469E-96DE-D34CEBC2A01F}" type="presOf" srcId="{83F162AB-6FEE-401E-8A5E-4DD9B446814F}" destId="{1816BBB3-EA2C-4FB1-862F-D50DECAB19C9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EF874C48-B5CC-4FB3-9EB4-859EBD438A62}" srcId="{7F37EC44-CDB3-4454-B0B3-0AE3B9389604}" destId="{83F162AB-6FEE-401E-8A5E-4DD9B446814F}" srcOrd="3" destOrd="0" parTransId="{34E755EC-CA8D-4192-ABE3-3895A2E2ECB3}" sibTransId="{58F3D647-47EA-43D5-8773-F71318061D10}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4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42082AEC-7B64-4254-8F12-C7B70AD9C693}" type="presParOf" srcId="{43E2A41E-B6BC-4F35-84B3-F7E66F5F6CC5}" destId="{1816BBB3-EA2C-4FB1-862F-D50DECAB19C9}" srcOrd="6" destOrd="0" presId="urn:microsoft.com/office/officeart/2005/8/layout/hChevron3"/>
    <dgm:cxn modelId="{21D39BC9-94F5-4BA9-AC2F-05CD0BF1D296}" type="presParOf" srcId="{43E2A41E-B6BC-4F35-84B3-F7E66F5F6CC5}" destId="{A3372724-56B2-4A25-B998-C7E83744A48A}" srcOrd="7" destOrd="0" presId="urn:microsoft.com/office/officeart/2005/8/layout/hChevron3"/>
    <dgm:cxn modelId="{326EFF37-32BC-477B-B889-C9BBEF2FCAF6}" type="presParOf" srcId="{43E2A41E-B6BC-4F35-84B3-F7E66F5F6CC5}" destId="{DF400F4B-498D-49A7-8CEA-EE2DC7F74B1A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83F162AB-6FEE-401E-8A5E-4DD9B446814F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4E755EC-CA8D-4192-ABE3-3895A2E2ECB3}" type="parTrans" cxnId="{EF874C48-B5CC-4FB3-9EB4-859EBD438A62}">
      <dgm:prSet/>
      <dgm:spPr/>
      <dgm:t>
        <a:bodyPr/>
        <a:lstStyle/>
        <a:p>
          <a:endParaRPr lang="en-IL"/>
        </a:p>
      </dgm:t>
    </dgm:pt>
    <dgm:pt modelId="{58F3D647-47EA-43D5-8773-F71318061D10}" type="sibTrans" cxnId="{EF874C48-B5CC-4FB3-9EB4-859EBD438A62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1816BBB3-EA2C-4FB1-862F-D50DECAB19C9}" type="pres">
      <dgm:prSet presAssocID="{83F162AB-6FEE-401E-8A5E-4DD9B446814F}" presName="parTxOnly" presStyleLbl="node1" presStyleIdx="3" presStyleCnt="5">
        <dgm:presLayoutVars>
          <dgm:bulletEnabled val="1"/>
        </dgm:presLayoutVars>
      </dgm:prSet>
      <dgm:spPr/>
    </dgm:pt>
    <dgm:pt modelId="{A3372724-56B2-4A25-B998-C7E83744A48A}" type="pres">
      <dgm:prSet presAssocID="{58F3D647-47EA-43D5-8773-F71318061D10}" presName="parSpace" presStyleCnt="0"/>
      <dgm:spPr/>
    </dgm:pt>
    <dgm:pt modelId="{DF400F4B-498D-49A7-8CEA-EE2DC7F74B1A}" type="pres">
      <dgm:prSet presAssocID="{BAF18DE4-C9EE-4F10-BEBF-E3FF9552D471}" presName="parTxOnly" presStyleLbl="node1" presStyleIdx="4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EDFD1A33-1C04-469E-96DE-D34CEBC2A01F}" type="presOf" srcId="{83F162AB-6FEE-401E-8A5E-4DD9B446814F}" destId="{1816BBB3-EA2C-4FB1-862F-D50DECAB19C9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EF874C48-B5CC-4FB3-9EB4-859EBD438A62}" srcId="{7F37EC44-CDB3-4454-B0B3-0AE3B9389604}" destId="{83F162AB-6FEE-401E-8A5E-4DD9B446814F}" srcOrd="3" destOrd="0" parTransId="{34E755EC-CA8D-4192-ABE3-3895A2E2ECB3}" sibTransId="{58F3D647-47EA-43D5-8773-F71318061D10}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4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42082AEC-7B64-4254-8F12-C7B70AD9C693}" type="presParOf" srcId="{43E2A41E-B6BC-4F35-84B3-F7E66F5F6CC5}" destId="{1816BBB3-EA2C-4FB1-862F-D50DECAB19C9}" srcOrd="6" destOrd="0" presId="urn:microsoft.com/office/officeart/2005/8/layout/hChevron3"/>
    <dgm:cxn modelId="{21D39BC9-94F5-4BA9-AC2F-05CD0BF1D296}" type="presParOf" srcId="{43E2A41E-B6BC-4F35-84B3-F7E66F5F6CC5}" destId="{A3372724-56B2-4A25-B998-C7E83744A48A}" srcOrd="7" destOrd="0" presId="urn:microsoft.com/office/officeart/2005/8/layout/hChevron3"/>
    <dgm:cxn modelId="{326EFF37-32BC-477B-B889-C9BBEF2FCAF6}" type="presParOf" srcId="{43E2A41E-B6BC-4F35-84B3-F7E66F5F6CC5}" destId="{DF400F4B-498D-49A7-8CEA-EE2DC7F74B1A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46F873-73BB-4348-A5B7-D7C3A95C6387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rtl="1"/>
          <a:r>
            <a:rPr lang="en-US" sz="13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8FE9C7-EE5F-4FE6-A7C9-EC59A45A043A}" type="sib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238418-B1A0-490A-8B8D-FE3428DDE62C}" type="par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E8016A6-7F79-4A70-A771-9C7BCE706D7E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kern="1200" dirty="0">
            <a:solidFill>
              <a:prstClr val="black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656A038-1B7F-4950-B745-D3FE253C4205}" type="sibTrans" cxnId="{7CD57F4B-684B-4863-994B-9AD0227281F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AB81207-0041-42DE-A2B6-C8491C5D172F}" type="parTrans" cxnId="{7CD57F4B-684B-4863-994B-9AD0227281F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DF400F4B-498D-49A7-8CEA-EE2DC7F74B1A}" type="pres">
      <dgm:prSet presAssocID="{BAF18DE4-C9EE-4F10-BEBF-E3FF9552D471}" presName="parTxOnly" presStyleLbl="node1" presStyleIdx="1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30CDF719-C6C7-462F-8811-F96DDB0B65B0}" type="pres">
      <dgm:prSet presAssocID="{4E8016A6-7F79-4A70-A771-9C7BCE706D7E}" presName="parTxOnly" presStyleLbl="node1" presStyleIdx="2" presStyleCnt="5">
        <dgm:presLayoutVars>
          <dgm:bulletEnabled val="1"/>
        </dgm:presLayoutVars>
      </dgm:prSet>
      <dgm:spPr>
        <a:xfrm>
          <a:off x="1959116" y="0"/>
          <a:ext cx="1223980" cy="300255"/>
        </a:xfrm>
        <a:prstGeom prst="chevron">
          <a:avLst/>
        </a:prstGeom>
      </dgm:spPr>
    </dgm:pt>
    <dgm:pt modelId="{942744E9-C22F-470B-A4F0-1E8C16A32452}" type="pres">
      <dgm:prSet presAssocID="{3656A038-1B7F-4950-B745-D3FE253C4205}" presName="parSpace" presStyleCnt="0"/>
      <dgm:spPr/>
    </dgm:pt>
    <dgm:pt modelId="{0940B44C-B63F-42EA-ACDC-92D255261F0F}" type="pres">
      <dgm:prSet presAssocID="{1246F873-73BB-4348-A5B7-D7C3A95C6387}" presName="parTxOnly" presStyleLbl="node1" presStyleIdx="3" presStyleCnt="5">
        <dgm:presLayoutVars>
          <dgm:bulletEnabled val="1"/>
        </dgm:presLayoutVars>
      </dgm:prSet>
      <dgm:spPr>
        <a:xfrm>
          <a:off x="3917486" y="0"/>
          <a:ext cx="1223980" cy="374495"/>
        </a:xfrm>
        <a:prstGeom prst="chevron">
          <a:avLst/>
        </a:prstGeom>
      </dgm:spPr>
    </dgm:pt>
    <dgm:pt modelId="{67143CE7-92B8-4D09-849A-74CF65EF9FEC}" type="pres">
      <dgm:prSet presAssocID="{B98FE9C7-EE5F-4FE6-A7C9-EC59A45A043A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E1CBAD3D-780C-4B84-8A6A-2F05A393658D}" type="presOf" srcId="{1246F873-73BB-4348-A5B7-D7C3A95C6387}" destId="{0940B44C-B63F-42EA-ACDC-92D255261F0F}" srcOrd="0" destOrd="0" presId="urn:microsoft.com/office/officeart/2005/8/layout/hChevron3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7CD57F4B-684B-4863-994B-9AD0227281F3}" srcId="{7F37EC44-CDB3-4454-B0B3-0AE3B9389604}" destId="{4E8016A6-7F79-4A70-A771-9C7BCE706D7E}" srcOrd="2" destOrd="0" parTransId="{AAB81207-0041-42DE-A2B6-C8491C5D172F}" sibTransId="{3656A038-1B7F-4950-B745-D3FE253C4205}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81415EB0-A4B1-46ED-98D8-D545F9E773CD}" srcId="{7F37EC44-CDB3-4454-B0B3-0AE3B9389604}" destId="{1246F873-73BB-4348-A5B7-D7C3A95C6387}" srcOrd="3" destOrd="0" parTransId="{68238418-B1A0-490A-8B8D-FE3428DDE62C}" sibTransId="{B98FE9C7-EE5F-4FE6-A7C9-EC59A45A043A}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EFEB3EF-EE18-4756-97AA-80A13B869D4E}" type="presOf" srcId="{4E8016A6-7F79-4A70-A771-9C7BCE706D7E}" destId="{30CDF719-C6C7-462F-8811-F96DDB0B65B0}" srcOrd="0" destOrd="0" presId="urn:microsoft.com/office/officeart/2005/8/layout/hChevron3"/>
    <dgm:cxn modelId="{FB19DBFC-BE42-44B5-A352-A7C6C585C8D5}" srcId="{7F37EC44-CDB3-4454-B0B3-0AE3B9389604}" destId="{BAF18DE4-C9EE-4F10-BEBF-E3FF9552D471}" srcOrd="1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326EFF37-32BC-477B-B889-C9BBEF2FCAF6}" type="presParOf" srcId="{43E2A41E-B6BC-4F35-84B3-F7E66F5F6CC5}" destId="{DF400F4B-498D-49A7-8CEA-EE2DC7F74B1A}" srcOrd="2" destOrd="0" presId="urn:microsoft.com/office/officeart/2005/8/layout/hChevron3"/>
    <dgm:cxn modelId="{9FE4DA5D-A0C0-4A32-8E8E-336909711870}" type="presParOf" srcId="{43E2A41E-B6BC-4F35-84B3-F7E66F5F6CC5}" destId="{62ED3681-1932-40FB-B35F-1904A06395EE}" srcOrd="3" destOrd="0" presId="urn:microsoft.com/office/officeart/2005/8/layout/hChevron3"/>
    <dgm:cxn modelId="{33FD61DC-F879-4B7A-A280-57C5FCD386C9}" type="presParOf" srcId="{43E2A41E-B6BC-4F35-84B3-F7E66F5F6CC5}" destId="{30CDF719-C6C7-462F-8811-F96DDB0B65B0}" srcOrd="4" destOrd="0" presId="urn:microsoft.com/office/officeart/2005/8/layout/hChevron3"/>
    <dgm:cxn modelId="{1DDFDDE3-99CB-49E3-8C10-D4C9C2C0C5FF}" type="presParOf" srcId="{43E2A41E-B6BC-4F35-84B3-F7E66F5F6CC5}" destId="{942744E9-C22F-470B-A4F0-1E8C16A32452}" srcOrd="5" destOrd="0" presId="urn:microsoft.com/office/officeart/2005/8/layout/hChevron3"/>
    <dgm:cxn modelId="{2B25F8BB-E29A-449E-8F58-7710AC4A87B0}" type="presParOf" srcId="{43E2A41E-B6BC-4F35-84B3-F7E66F5F6CC5}" destId="{0940B44C-B63F-42EA-ACDC-92D255261F0F}" srcOrd="6" destOrd="0" presId="urn:microsoft.com/office/officeart/2005/8/layout/hChevron3"/>
    <dgm:cxn modelId="{C0F0DFEF-4278-4E32-A711-51B572B4198F}" type="presParOf" srcId="{43E2A41E-B6BC-4F35-84B3-F7E66F5F6CC5}" destId="{67143CE7-92B8-4D09-849A-74CF65EF9FEC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46F873-73BB-4348-A5B7-D7C3A95C6387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rtl="1"/>
          <a:r>
            <a:rPr lang="en-US" sz="13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8FE9C7-EE5F-4FE6-A7C9-EC59A45A043A}" type="sib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238418-B1A0-490A-8B8D-FE3428DDE62C}" type="par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F400F4B-498D-49A7-8CEA-EE2DC7F74B1A}" type="pres">
      <dgm:prSet presAssocID="{BAF18DE4-C9EE-4F10-BEBF-E3FF9552D471}" presName="parTxOnly" presStyleLbl="node1" presStyleIdx="2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0940B44C-B63F-42EA-ACDC-92D255261F0F}" type="pres">
      <dgm:prSet presAssocID="{1246F873-73BB-4348-A5B7-D7C3A95C6387}" presName="parTxOnly" presStyleLbl="node1" presStyleIdx="3" presStyleCnt="5">
        <dgm:presLayoutVars>
          <dgm:bulletEnabled val="1"/>
        </dgm:presLayoutVars>
      </dgm:prSet>
      <dgm:spPr>
        <a:xfrm>
          <a:off x="3917486" y="0"/>
          <a:ext cx="1223980" cy="374495"/>
        </a:xfrm>
        <a:prstGeom prst="chevron">
          <a:avLst/>
        </a:prstGeom>
      </dgm:spPr>
    </dgm:pt>
    <dgm:pt modelId="{67143CE7-92B8-4D09-849A-74CF65EF9FEC}" type="pres">
      <dgm:prSet presAssocID="{B98FE9C7-EE5F-4FE6-A7C9-EC59A45A043A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E1CBAD3D-780C-4B84-8A6A-2F05A393658D}" type="presOf" srcId="{1246F873-73BB-4348-A5B7-D7C3A95C6387}" destId="{0940B44C-B63F-42EA-ACDC-92D255261F0F}" srcOrd="0" destOrd="0" presId="urn:microsoft.com/office/officeart/2005/8/layout/hChevron3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81415EB0-A4B1-46ED-98D8-D545F9E773CD}" srcId="{7F37EC44-CDB3-4454-B0B3-0AE3B9389604}" destId="{1246F873-73BB-4348-A5B7-D7C3A95C6387}" srcOrd="3" destOrd="0" parTransId="{68238418-B1A0-490A-8B8D-FE3428DDE62C}" sibTransId="{B98FE9C7-EE5F-4FE6-A7C9-EC59A45A043A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2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326EFF37-32BC-477B-B889-C9BBEF2FCAF6}" type="presParOf" srcId="{43E2A41E-B6BC-4F35-84B3-F7E66F5F6CC5}" destId="{DF400F4B-498D-49A7-8CEA-EE2DC7F74B1A}" srcOrd="4" destOrd="0" presId="urn:microsoft.com/office/officeart/2005/8/layout/hChevron3"/>
    <dgm:cxn modelId="{9FE4DA5D-A0C0-4A32-8E8E-336909711870}" type="presParOf" srcId="{43E2A41E-B6BC-4F35-84B3-F7E66F5F6CC5}" destId="{62ED3681-1932-40FB-B35F-1904A06395EE}" srcOrd="5" destOrd="0" presId="urn:microsoft.com/office/officeart/2005/8/layout/hChevron3"/>
    <dgm:cxn modelId="{2B25F8BB-E29A-449E-8F58-7710AC4A87B0}" type="presParOf" srcId="{43E2A41E-B6BC-4F35-84B3-F7E66F5F6CC5}" destId="{0940B44C-B63F-42EA-ACDC-92D255261F0F}" srcOrd="6" destOrd="0" presId="urn:microsoft.com/office/officeart/2005/8/layout/hChevron3"/>
    <dgm:cxn modelId="{C0F0DFEF-4278-4E32-A711-51B572B4198F}" type="presParOf" srcId="{43E2A41E-B6BC-4F35-84B3-F7E66F5F6CC5}" destId="{67143CE7-92B8-4D09-849A-74CF65EF9FEC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46F873-73BB-4348-A5B7-D7C3A95C6387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rtl="1"/>
          <a:r>
            <a:rPr lang="en-US" sz="13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8FE9C7-EE5F-4FE6-A7C9-EC59A45A043A}" type="sib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238418-B1A0-490A-8B8D-FE3428DDE62C}" type="par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F400F4B-498D-49A7-8CEA-EE2DC7F74B1A}" type="pres">
      <dgm:prSet presAssocID="{BAF18DE4-C9EE-4F10-BEBF-E3FF9552D471}" presName="parTxOnly" presStyleLbl="node1" presStyleIdx="2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0940B44C-B63F-42EA-ACDC-92D255261F0F}" type="pres">
      <dgm:prSet presAssocID="{1246F873-73BB-4348-A5B7-D7C3A95C6387}" presName="parTxOnly" presStyleLbl="node1" presStyleIdx="3" presStyleCnt="5">
        <dgm:presLayoutVars>
          <dgm:bulletEnabled val="1"/>
        </dgm:presLayoutVars>
      </dgm:prSet>
      <dgm:spPr>
        <a:xfrm>
          <a:off x="3917486" y="0"/>
          <a:ext cx="1223980" cy="374495"/>
        </a:xfrm>
        <a:prstGeom prst="chevron">
          <a:avLst/>
        </a:prstGeom>
      </dgm:spPr>
    </dgm:pt>
    <dgm:pt modelId="{67143CE7-92B8-4D09-849A-74CF65EF9FEC}" type="pres">
      <dgm:prSet presAssocID="{B98FE9C7-EE5F-4FE6-A7C9-EC59A45A043A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E1CBAD3D-780C-4B84-8A6A-2F05A393658D}" type="presOf" srcId="{1246F873-73BB-4348-A5B7-D7C3A95C6387}" destId="{0940B44C-B63F-42EA-ACDC-92D255261F0F}" srcOrd="0" destOrd="0" presId="urn:microsoft.com/office/officeart/2005/8/layout/hChevron3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81415EB0-A4B1-46ED-98D8-D545F9E773CD}" srcId="{7F37EC44-CDB3-4454-B0B3-0AE3B9389604}" destId="{1246F873-73BB-4348-A5B7-D7C3A95C6387}" srcOrd="3" destOrd="0" parTransId="{68238418-B1A0-490A-8B8D-FE3428DDE62C}" sibTransId="{B98FE9C7-EE5F-4FE6-A7C9-EC59A45A043A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2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326EFF37-32BC-477B-B889-C9BBEF2FCAF6}" type="presParOf" srcId="{43E2A41E-B6BC-4F35-84B3-F7E66F5F6CC5}" destId="{DF400F4B-498D-49A7-8CEA-EE2DC7F74B1A}" srcOrd="4" destOrd="0" presId="urn:microsoft.com/office/officeart/2005/8/layout/hChevron3"/>
    <dgm:cxn modelId="{9FE4DA5D-A0C0-4A32-8E8E-336909711870}" type="presParOf" srcId="{43E2A41E-B6BC-4F35-84B3-F7E66F5F6CC5}" destId="{62ED3681-1932-40FB-B35F-1904A06395EE}" srcOrd="5" destOrd="0" presId="urn:microsoft.com/office/officeart/2005/8/layout/hChevron3"/>
    <dgm:cxn modelId="{2B25F8BB-E29A-449E-8F58-7710AC4A87B0}" type="presParOf" srcId="{43E2A41E-B6BC-4F35-84B3-F7E66F5F6CC5}" destId="{0940B44C-B63F-42EA-ACDC-92D255261F0F}" srcOrd="6" destOrd="0" presId="urn:microsoft.com/office/officeart/2005/8/layout/hChevron3"/>
    <dgm:cxn modelId="{C0F0DFEF-4278-4E32-A711-51B572B4198F}" type="presParOf" srcId="{43E2A41E-B6BC-4F35-84B3-F7E66F5F6CC5}" destId="{67143CE7-92B8-4D09-849A-74CF65EF9FEC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46F873-73BB-4348-A5B7-D7C3A95C6387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rtl="1"/>
          <a:r>
            <a:rPr lang="en-US" sz="13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8FE9C7-EE5F-4FE6-A7C9-EC59A45A043A}" type="sib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238418-B1A0-490A-8B8D-FE3428DDE62C}" type="par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F400F4B-498D-49A7-8CEA-EE2DC7F74B1A}" type="pres">
      <dgm:prSet presAssocID="{BAF18DE4-C9EE-4F10-BEBF-E3FF9552D471}" presName="parTxOnly" presStyleLbl="node1" presStyleIdx="2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0940B44C-B63F-42EA-ACDC-92D255261F0F}" type="pres">
      <dgm:prSet presAssocID="{1246F873-73BB-4348-A5B7-D7C3A95C6387}" presName="parTxOnly" presStyleLbl="node1" presStyleIdx="3" presStyleCnt="5">
        <dgm:presLayoutVars>
          <dgm:bulletEnabled val="1"/>
        </dgm:presLayoutVars>
      </dgm:prSet>
      <dgm:spPr>
        <a:xfrm>
          <a:off x="3917486" y="0"/>
          <a:ext cx="1223980" cy="374495"/>
        </a:xfrm>
        <a:prstGeom prst="chevron">
          <a:avLst/>
        </a:prstGeom>
      </dgm:spPr>
    </dgm:pt>
    <dgm:pt modelId="{67143CE7-92B8-4D09-849A-74CF65EF9FEC}" type="pres">
      <dgm:prSet presAssocID="{B98FE9C7-EE5F-4FE6-A7C9-EC59A45A043A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E1CBAD3D-780C-4B84-8A6A-2F05A393658D}" type="presOf" srcId="{1246F873-73BB-4348-A5B7-D7C3A95C6387}" destId="{0940B44C-B63F-42EA-ACDC-92D255261F0F}" srcOrd="0" destOrd="0" presId="urn:microsoft.com/office/officeart/2005/8/layout/hChevron3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81415EB0-A4B1-46ED-98D8-D545F9E773CD}" srcId="{7F37EC44-CDB3-4454-B0B3-0AE3B9389604}" destId="{1246F873-73BB-4348-A5B7-D7C3A95C6387}" srcOrd="3" destOrd="0" parTransId="{68238418-B1A0-490A-8B8D-FE3428DDE62C}" sibTransId="{B98FE9C7-EE5F-4FE6-A7C9-EC59A45A043A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2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326EFF37-32BC-477B-B889-C9BBEF2FCAF6}" type="presParOf" srcId="{43E2A41E-B6BC-4F35-84B3-F7E66F5F6CC5}" destId="{DF400F4B-498D-49A7-8CEA-EE2DC7F74B1A}" srcOrd="4" destOrd="0" presId="urn:microsoft.com/office/officeart/2005/8/layout/hChevron3"/>
    <dgm:cxn modelId="{9FE4DA5D-A0C0-4A32-8E8E-336909711870}" type="presParOf" srcId="{43E2A41E-B6BC-4F35-84B3-F7E66F5F6CC5}" destId="{62ED3681-1932-40FB-B35F-1904A06395EE}" srcOrd="5" destOrd="0" presId="urn:microsoft.com/office/officeart/2005/8/layout/hChevron3"/>
    <dgm:cxn modelId="{2B25F8BB-E29A-449E-8F58-7710AC4A87B0}" type="presParOf" srcId="{43E2A41E-B6BC-4F35-84B3-F7E66F5F6CC5}" destId="{0940B44C-B63F-42EA-ACDC-92D255261F0F}" srcOrd="6" destOrd="0" presId="urn:microsoft.com/office/officeart/2005/8/layout/hChevron3"/>
    <dgm:cxn modelId="{C0F0DFEF-4278-4E32-A711-51B572B4198F}" type="presParOf" srcId="{43E2A41E-B6BC-4F35-84B3-F7E66F5F6CC5}" destId="{67143CE7-92B8-4D09-849A-74CF65EF9FEC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46F873-73BB-4348-A5B7-D7C3A95C6387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rtl="1"/>
          <a:r>
            <a:rPr lang="en-US" sz="13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8FE9C7-EE5F-4FE6-A7C9-EC59A45A043A}" type="sib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238418-B1A0-490A-8B8D-FE3428DDE62C}" type="par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F400F4B-498D-49A7-8CEA-EE2DC7F74B1A}" type="pres">
      <dgm:prSet presAssocID="{BAF18DE4-C9EE-4F10-BEBF-E3FF9552D471}" presName="parTxOnly" presStyleLbl="node1" presStyleIdx="2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0940B44C-B63F-42EA-ACDC-92D255261F0F}" type="pres">
      <dgm:prSet presAssocID="{1246F873-73BB-4348-A5B7-D7C3A95C6387}" presName="parTxOnly" presStyleLbl="node1" presStyleIdx="3" presStyleCnt="5">
        <dgm:presLayoutVars>
          <dgm:bulletEnabled val="1"/>
        </dgm:presLayoutVars>
      </dgm:prSet>
      <dgm:spPr>
        <a:xfrm>
          <a:off x="3917486" y="0"/>
          <a:ext cx="1223980" cy="374495"/>
        </a:xfrm>
        <a:prstGeom prst="chevron">
          <a:avLst/>
        </a:prstGeom>
      </dgm:spPr>
    </dgm:pt>
    <dgm:pt modelId="{67143CE7-92B8-4D09-849A-74CF65EF9FEC}" type="pres">
      <dgm:prSet presAssocID="{B98FE9C7-EE5F-4FE6-A7C9-EC59A45A043A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E1CBAD3D-780C-4B84-8A6A-2F05A393658D}" type="presOf" srcId="{1246F873-73BB-4348-A5B7-D7C3A95C6387}" destId="{0940B44C-B63F-42EA-ACDC-92D255261F0F}" srcOrd="0" destOrd="0" presId="urn:microsoft.com/office/officeart/2005/8/layout/hChevron3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81415EB0-A4B1-46ED-98D8-D545F9E773CD}" srcId="{7F37EC44-CDB3-4454-B0B3-0AE3B9389604}" destId="{1246F873-73BB-4348-A5B7-D7C3A95C6387}" srcOrd="3" destOrd="0" parTransId="{68238418-B1A0-490A-8B8D-FE3428DDE62C}" sibTransId="{B98FE9C7-EE5F-4FE6-A7C9-EC59A45A043A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2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326EFF37-32BC-477B-B889-C9BBEF2FCAF6}" type="presParOf" srcId="{43E2A41E-B6BC-4F35-84B3-F7E66F5F6CC5}" destId="{DF400F4B-498D-49A7-8CEA-EE2DC7F74B1A}" srcOrd="4" destOrd="0" presId="urn:microsoft.com/office/officeart/2005/8/layout/hChevron3"/>
    <dgm:cxn modelId="{9FE4DA5D-A0C0-4A32-8E8E-336909711870}" type="presParOf" srcId="{43E2A41E-B6BC-4F35-84B3-F7E66F5F6CC5}" destId="{62ED3681-1932-40FB-B35F-1904A06395EE}" srcOrd="5" destOrd="0" presId="urn:microsoft.com/office/officeart/2005/8/layout/hChevron3"/>
    <dgm:cxn modelId="{2B25F8BB-E29A-449E-8F58-7710AC4A87B0}" type="presParOf" srcId="{43E2A41E-B6BC-4F35-84B3-F7E66F5F6CC5}" destId="{0940B44C-B63F-42EA-ACDC-92D255261F0F}" srcOrd="6" destOrd="0" presId="urn:microsoft.com/office/officeart/2005/8/layout/hChevron3"/>
    <dgm:cxn modelId="{C0F0DFEF-4278-4E32-A711-51B572B4198F}" type="presParOf" srcId="{43E2A41E-B6BC-4F35-84B3-F7E66F5F6CC5}" destId="{67143CE7-92B8-4D09-849A-74CF65EF9FEC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246F873-73BB-4348-A5B7-D7C3A95C6387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rtl="1"/>
          <a:r>
            <a:rPr lang="en-US" sz="13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98FE9C7-EE5F-4FE6-A7C9-EC59A45A043A}" type="sib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8238418-B1A0-490A-8B8D-FE3428DDE62C}" type="parTrans" cxnId="{81415EB0-A4B1-46ED-98D8-D545F9E773CD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F400F4B-498D-49A7-8CEA-EE2DC7F74B1A}" type="pres">
      <dgm:prSet presAssocID="{BAF18DE4-C9EE-4F10-BEBF-E3FF9552D471}" presName="parTxOnly" presStyleLbl="node1" presStyleIdx="2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0940B44C-B63F-42EA-ACDC-92D255261F0F}" type="pres">
      <dgm:prSet presAssocID="{1246F873-73BB-4348-A5B7-D7C3A95C6387}" presName="parTxOnly" presStyleLbl="node1" presStyleIdx="3" presStyleCnt="5">
        <dgm:presLayoutVars>
          <dgm:bulletEnabled val="1"/>
        </dgm:presLayoutVars>
      </dgm:prSet>
      <dgm:spPr>
        <a:xfrm>
          <a:off x="3917486" y="0"/>
          <a:ext cx="1223980" cy="374495"/>
        </a:xfrm>
        <a:prstGeom prst="chevron">
          <a:avLst/>
        </a:prstGeom>
      </dgm:spPr>
    </dgm:pt>
    <dgm:pt modelId="{67143CE7-92B8-4D09-849A-74CF65EF9FEC}" type="pres">
      <dgm:prSet presAssocID="{B98FE9C7-EE5F-4FE6-A7C9-EC59A45A043A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E1CBAD3D-780C-4B84-8A6A-2F05A393658D}" type="presOf" srcId="{1246F873-73BB-4348-A5B7-D7C3A95C6387}" destId="{0940B44C-B63F-42EA-ACDC-92D255261F0F}" srcOrd="0" destOrd="0" presId="urn:microsoft.com/office/officeart/2005/8/layout/hChevron3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81415EB0-A4B1-46ED-98D8-D545F9E773CD}" srcId="{7F37EC44-CDB3-4454-B0B3-0AE3B9389604}" destId="{1246F873-73BB-4348-A5B7-D7C3A95C6387}" srcOrd="3" destOrd="0" parTransId="{68238418-B1A0-490A-8B8D-FE3428DDE62C}" sibTransId="{B98FE9C7-EE5F-4FE6-A7C9-EC59A45A043A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2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326EFF37-32BC-477B-B889-C9BBEF2FCAF6}" type="presParOf" srcId="{43E2A41E-B6BC-4F35-84B3-F7E66F5F6CC5}" destId="{DF400F4B-498D-49A7-8CEA-EE2DC7F74B1A}" srcOrd="4" destOrd="0" presId="urn:microsoft.com/office/officeart/2005/8/layout/hChevron3"/>
    <dgm:cxn modelId="{9FE4DA5D-A0C0-4A32-8E8E-336909711870}" type="presParOf" srcId="{43E2A41E-B6BC-4F35-84B3-F7E66F5F6CC5}" destId="{62ED3681-1932-40FB-B35F-1904A06395EE}" srcOrd="5" destOrd="0" presId="urn:microsoft.com/office/officeart/2005/8/layout/hChevron3"/>
    <dgm:cxn modelId="{2B25F8BB-E29A-449E-8F58-7710AC4A87B0}" type="presParOf" srcId="{43E2A41E-B6BC-4F35-84B3-F7E66F5F6CC5}" destId="{0940B44C-B63F-42EA-ACDC-92D255261F0F}" srcOrd="6" destOrd="0" presId="urn:microsoft.com/office/officeart/2005/8/layout/hChevron3"/>
    <dgm:cxn modelId="{C0F0DFEF-4278-4E32-A711-51B572B4198F}" type="presParOf" srcId="{43E2A41E-B6BC-4F35-84B3-F7E66F5F6CC5}" destId="{67143CE7-92B8-4D09-849A-74CF65EF9FEC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F37EC44-CDB3-4454-B0B3-0AE3B9389604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BF121E4F-9126-41F0-B161-C68B020C8D36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E7850FEB-9BA1-41DC-97A4-6477C412BEB1}" type="par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E6C6200-1BE3-4FE1-96D5-CD10AA3240F7}" type="sibTrans" cxnId="{2955078A-BF08-410F-967E-05047DDA4EEB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F3590BE-C266-4A83-BDCC-6134FFE2151C}">
      <dgm:prSet phldrT="[טקסט]" custT="1"/>
      <dgm:spPr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52007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E65982-5A9E-4359-B293-8F20B22A250F}" type="sib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87AAD6A-AF8C-4294-9669-0C4F39879ABE}" type="parTrans" cxnId="{9F20E25D-9E1F-44D0-AD65-DC9E40D73F93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F18DE4-C9EE-4F10-BEBF-E3FF9552D471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58ACBD29-A281-4E2A-BB80-DA229F549E1E}" type="sib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676F86-1728-4862-BBCB-1227332AC115}" type="parTrans" cxnId="{FB19DBFC-BE42-44B5-A352-A7C6C585C8D5}">
      <dgm:prSet/>
      <dgm:spPr/>
      <dgm:t>
        <a:bodyPr/>
        <a:lstStyle/>
        <a:p>
          <a:pPr rtl="1"/>
          <a:endParaRPr lang="he-IL" sz="13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B5906F2-A76D-47F0-8AD4-4E869349AECB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86E3335B-3AF2-4902-A876-1780A085922C}" type="parTrans" cxnId="{4B5EADDA-073F-494F-8503-061F6FF2A6B3}">
      <dgm:prSet/>
      <dgm:spPr/>
      <dgm:t>
        <a:bodyPr/>
        <a:lstStyle/>
        <a:p>
          <a:endParaRPr lang="en-IL"/>
        </a:p>
      </dgm:t>
    </dgm:pt>
    <dgm:pt modelId="{5E7D38CE-218D-4DEE-A6A6-275CBF62C481}" type="sibTrans" cxnId="{4B5EADDA-073F-494F-8503-061F6FF2A6B3}">
      <dgm:prSet/>
      <dgm:spPr/>
      <dgm:t>
        <a:bodyPr/>
        <a:lstStyle/>
        <a:p>
          <a:endParaRPr lang="en-IL"/>
        </a:p>
      </dgm:t>
    </dgm:pt>
    <dgm:pt modelId="{C2461040-400A-4F9E-9F03-FC5BA0474270}">
      <dgm:prSet phldrT="[טקסט]" custT="1"/>
      <dgm:spPr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69342" tIns="34671" rIns="17336" bIns="34671" numCol="1" spcCol="1270" anchor="ctr" anchorCtr="0"/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gm:t>
    </dgm:pt>
    <dgm:pt modelId="{3B85DAE5-6BFA-4095-BBFD-5C045911D509}" type="parTrans" cxnId="{65E1A23E-A40D-491E-9E1C-B016A96D5C70}">
      <dgm:prSet/>
      <dgm:spPr/>
      <dgm:t>
        <a:bodyPr/>
        <a:lstStyle/>
        <a:p>
          <a:endParaRPr lang="en-IL"/>
        </a:p>
      </dgm:t>
    </dgm:pt>
    <dgm:pt modelId="{DF595949-6334-4D80-94F2-A0EC1E966CD7}" type="sibTrans" cxnId="{65E1A23E-A40D-491E-9E1C-B016A96D5C70}">
      <dgm:prSet/>
      <dgm:spPr/>
      <dgm:t>
        <a:bodyPr/>
        <a:lstStyle/>
        <a:p>
          <a:endParaRPr lang="en-IL"/>
        </a:p>
      </dgm:t>
    </dgm:pt>
    <dgm:pt modelId="{43E2A41E-B6BC-4F35-84B3-F7E66F5F6CC5}" type="pres">
      <dgm:prSet presAssocID="{7F37EC44-CDB3-4454-B0B3-0AE3B9389604}" presName="Name0" presStyleCnt="0">
        <dgm:presLayoutVars>
          <dgm:dir/>
          <dgm:resizeHandles val="exact"/>
        </dgm:presLayoutVars>
      </dgm:prSet>
      <dgm:spPr/>
    </dgm:pt>
    <dgm:pt modelId="{A6054EAE-0896-4744-A0F2-B97DE9581111}" type="pres">
      <dgm:prSet presAssocID="{BF121E4F-9126-41F0-B161-C68B020C8D36}" presName="parTxOnly" presStyleLbl="node1" presStyleIdx="0" presStyleCnt="5">
        <dgm:presLayoutVars>
          <dgm:bulletEnabled val="1"/>
        </dgm:presLayoutVars>
      </dgm:prSet>
      <dgm:spPr>
        <a:xfrm>
          <a:off x="747" y="0"/>
          <a:ext cx="1223980" cy="374495"/>
        </a:xfrm>
        <a:prstGeom prst="homePlate">
          <a:avLst/>
        </a:prstGeom>
      </dgm:spPr>
    </dgm:pt>
    <dgm:pt modelId="{A3E2938D-BC7D-4AA6-9519-EF8EA986B99E}" type="pres">
      <dgm:prSet presAssocID="{1E6C6200-1BE3-4FE1-96D5-CD10AA3240F7}" presName="parSpace" presStyleCnt="0"/>
      <dgm:spPr/>
    </dgm:pt>
    <dgm:pt modelId="{3BD2E25B-0A0F-4366-8E8B-259FB6F84A17}" type="pres">
      <dgm:prSet presAssocID="{6B5906F2-A76D-47F0-8AD4-4E869349AECB}" presName="parTxOnly" presStyleLbl="node1" presStyleIdx="1" presStyleCnt="5">
        <dgm:presLayoutVars>
          <dgm:bulletEnabled val="1"/>
        </dgm:presLayoutVars>
      </dgm:prSet>
      <dgm:spPr/>
    </dgm:pt>
    <dgm:pt modelId="{F3C8478D-FF01-4D6B-83B0-C4BA71B91A70}" type="pres">
      <dgm:prSet presAssocID="{5E7D38CE-218D-4DEE-A6A6-275CBF62C481}" presName="parSpace" presStyleCnt="0"/>
      <dgm:spPr/>
    </dgm:pt>
    <dgm:pt modelId="{D668A213-F529-4464-8E5F-2C4E36D8B34B}" type="pres">
      <dgm:prSet presAssocID="{C2461040-400A-4F9E-9F03-FC5BA0474270}" presName="parTxOnly" presStyleLbl="node1" presStyleIdx="2" presStyleCnt="5">
        <dgm:presLayoutVars>
          <dgm:bulletEnabled val="1"/>
        </dgm:presLayoutVars>
      </dgm:prSet>
      <dgm:spPr/>
    </dgm:pt>
    <dgm:pt modelId="{AE2EA0D4-46DC-455A-A132-CC7284955663}" type="pres">
      <dgm:prSet presAssocID="{DF595949-6334-4D80-94F2-A0EC1E966CD7}" presName="parSpace" presStyleCnt="0"/>
      <dgm:spPr/>
    </dgm:pt>
    <dgm:pt modelId="{DF400F4B-498D-49A7-8CEA-EE2DC7F74B1A}" type="pres">
      <dgm:prSet presAssocID="{BAF18DE4-C9EE-4F10-BEBF-E3FF9552D471}" presName="parTxOnly" presStyleLbl="node1" presStyleIdx="3" presStyleCnt="5">
        <dgm:presLayoutVars>
          <dgm:bulletEnabled val="1"/>
        </dgm:presLayoutVars>
      </dgm:prSet>
      <dgm:spPr>
        <a:xfrm>
          <a:off x="979931" y="0"/>
          <a:ext cx="1223980" cy="300255"/>
        </a:xfrm>
        <a:prstGeom prst="chevron">
          <a:avLst/>
        </a:prstGeom>
      </dgm:spPr>
    </dgm:pt>
    <dgm:pt modelId="{62ED3681-1932-40FB-B35F-1904A06395EE}" type="pres">
      <dgm:prSet presAssocID="{58ACBD29-A281-4E2A-BB80-DA229F549E1E}" presName="parSpace" presStyleCnt="0"/>
      <dgm:spPr/>
    </dgm:pt>
    <dgm:pt modelId="{2DC55BB4-8661-4083-9CF6-1B64D36DD684}" type="pres">
      <dgm:prSet presAssocID="{8F3590BE-C266-4A83-BDCC-6134FFE2151C}" presName="parTxOnly" presStyleLbl="node1" presStyleIdx="4" presStyleCnt="5">
        <dgm:presLayoutVars>
          <dgm:bulletEnabled val="1"/>
        </dgm:presLayoutVars>
      </dgm:prSet>
      <dgm:spPr>
        <a:xfrm>
          <a:off x="4896670" y="0"/>
          <a:ext cx="1223980" cy="374495"/>
        </a:xfrm>
        <a:prstGeom prst="chevron">
          <a:avLst/>
        </a:prstGeom>
      </dgm:spPr>
    </dgm:pt>
  </dgm:ptLst>
  <dgm:cxnLst>
    <dgm:cxn modelId="{5DD3D01B-842B-40B2-B929-C47D380046BA}" type="presOf" srcId="{7F37EC44-CDB3-4454-B0B3-0AE3B9389604}" destId="{43E2A41E-B6BC-4F35-84B3-F7E66F5F6CC5}" srcOrd="0" destOrd="0" presId="urn:microsoft.com/office/officeart/2005/8/layout/hChevron3"/>
    <dgm:cxn modelId="{186FA923-1C5A-4256-867A-08EAE4EC081C}" type="presOf" srcId="{C2461040-400A-4F9E-9F03-FC5BA0474270}" destId="{D668A213-F529-4464-8E5F-2C4E36D8B34B}" srcOrd="0" destOrd="0" presId="urn:microsoft.com/office/officeart/2005/8/layout/hChevron3"/>
    <dgm:cxn modelId="{65E1A23E-A40D-491E-9E1C-B016A96D5C70}" srcId="{7F37EC44-CDB3-4454-B0B3-0AE3B9389604}" destId="{C2461040-400A-4F9E-9F03-FC5BA0474270}" srcOrd="2" destOrd="0" parTransId="{3B85DAE5-6BFA-4095-BBFD-5C045911D509}" sibTransId="{DF595949-6334-4D80-94F2-A0EC1E966CD7}"/>
    <dgm:cxn modelId="{9F20E25D-9E1F-44D0-AD65-DC9E40D73F93}" srcId="{7F37EC44-CDB3-4454-B0B3-0AE3B9389604}" destId="{8F3590BE-C266-4A83-BDCC-6134FFE2151C}" srcOrd="4" destOrd="0" parTransId="{187AAD6A-AF8C-4294-9669-0C4F39879ABE}" sibTransId="{58E65982-5A9E-4359-B293-8F20B22A250F}"/>
    <dgm:cxn modelId="{F7587B44-F5B4-4388-AD2A-F2C3CC390CDC}" type="presOf" srcId="{8F3590BE-C266-4A83-BDCC-6134FFE2151C}" destId="{2DC55BB4-8661-4083-9CF6-1B64D36DD684}" srcOrd="0" destOrd="0" presId="urn:microsoft.com/office/officeart/2005/8/layout/hChevron3"/>
    <dgm:cxn modelId="{D905477C-9705-4B61-9FE1-C3AEAA0BC3E5}" type="presOf" srcId="{BF121E4F-9126-41F0-B161-C68B020C8D36}" destId="{A6054EAE-0896-4744-A0F2-B97DE9581111}" srcOrd="0" destOrd="0" presId="urn:microsoft.com/office/officeart/2005/8/layout/hChevron3"/>
    <dgm:cxn modelId="{2955078A-BF08-410F-967E-05047DDA4EEB}" srcId="{7F37EC44-CDB3-4454-B0B3-0AE3B9389604}" destId="{BF121E4F-9126-41F0-B161-C68B020C8D36}" srcOrd="0" destOrd="0" parTransId="{E7850FEB-9BA1-41DC-97A4-6477C412BEB1}" sibTransId="{1E6C6200-1BE3-4FE1-96D5-CD10AA3240F7}"/>
    <dgm:cxn modelId="{0819E9C6-686A-45B9-9322-329070E0BF0E}" type="presOf" srcId="{6B5906F2-A76D-47F0-8AD4-4E869349AECB}" destId="{3BD2E25B-0A0F-4366-8E8B-259FB6F84A17}" srcOrd="0" destOrd="0" presId="urn:microsoft.com/office/officeart/2005/8/layout/hChevron3"/>
    <dgm:cxn modelId="{658C9DC7-DD83-4D08-8C66-9A85B5AE5CA1}" type="presOf" srcId="{BAF18DE4-C9EE-4F10-BEBF-E3FF9552D471}" destId="{DF400F4B-498D-49A7-8CEA-EE2DC7F74B1A}" srcOrd="0" destOrd="0" presId="urn:microsoft.com/office/officeart/2005/8/layout/hChevron3"/>
    <dgm:cxn modelId="{4B5EADDA-073F-494F-8503-061F6FF2A6B3}" srcId="{7F37EC44-CDB3-4454-B0B3-0AE3B9389604}" destId="{6B5906F2-A76D-47F0-8AD4-4E869349AECB}" srcOrd="1" destOrd="0" parTransId="{86E3335B-3AF2-4902-A876-1780A085922C}" sibTransId="{5E7D38CE-218D-4DEE-A6A6-275CBF62C481}"/>
    <dgm:cxn modelId="{FB19DBFC-BE42-44B5-A352-A7C6C585C8D5}" srcId="{7F37EC44-CDB3-4454-B0B3-0AE3B9389604}" destId="{BAF18DE4-C9EE-4F10-BEBF-E3FF9552D471}" srcOrd="3" destOrd="0" parTransId="{C8676F86-1728-4862-BBCB-1227332AC115}" sibTransId="{58ACBD29-A281-4E2A-BB80-DA229F549E1E}"/>
    <dgm:cxn modelId="{AE9E108A-6C05-4D9E-9F94-B30C5F383B37}" type="presParOf" srcId="{43E2A41E-B6BC-4F35-84B3-F7E66F5F6CC5}" destId="{A6054EAE-0896-4744-A0F2-B97DE9581111}" srcOrd="0" destOrd="0" presId="urn:microsoft.com/office/officeart/2005/8/layout/hChevron3"/>
    <dgm:cxn modelId="{E6855A1B-97C1-47A2-A2F9-C2FA8D13A3D6}" type="presParOf" srcId="{43E2A41E-B6BC-4F35-84B3-F7E66F5F6CC5}" destId="{A3E2938D-BC7D-4AA6-9519-EF8EA986B99E}" srcOrd="1" destOrd="0" presId="urn:microsoft.com/office/officeart/2005/8/layout/hChevron3"/>
    <dgm:cxn modelId="{AE4B44E0-D4DF-42E8-A5FE-C465EFFFFEC0}" type="presParOf" srcId="{43E2A41E-B6BC-4F35-84B3-F7E66F5F6CC5}" destId="{3BD2E25B-0A0F-4366-8E8B-259FB6F84A17}" srcOrd="2" destOrd="0" presId="urn:microsoft.com/office/officeart/2005/8/layout/hChevron3"/>
    <dgm:cxn modelId="{5FA2E837-E939-466F-B389-886B0429E7AD}" type="presParOf" srcId="{43E2A41E-B6BC-4F35-84B3-F7E66F5F6CC5}" destId="{F3C8478D-FF01-4D6B-83B0-C4BA71B91A70}" srcOrd="3" destOrd="0" presId="urn:microsoft.com/office/officeart/2005/8/layout/hChevron3"/>
    <dgm:cxn modelId="{251EA85F-D367-462C-983E-DF99BA42D845}" type="presParOf" srcId="{43E2A41E-B6BC-4F35-84B3-F7E66F5F6CC5}" destId="{D668A213-F529-4464-8E5F-2C4E36D8B34B}" srcOrd="4" destOrd="0" presId="urn:microsoft.com/office/officeart/2005/8/layout/hChevron3"/>
    <dgm:cxn modelId="{8A2EF6B2-251D-4D47-9630-16EDAB2BC6D4}" type="presParOf" srcId="{43E2A41E-B6BC-4F35-84B3-F7E66F5F6CC5}" destId="{AE2EA0D4-46DC-455A-A132-CC7284955663}" srcOrd="5" destOrd="0" presId="urn:microsoft.com/office/officeart/2005/8/layout/hChevron3"/>
    <dgm:cxn modelId="{326EFF37-32BC-477B-B889-C9BBEF2FCAF6}" type="presParOf" srcId="{43E2A41E-B6BC-4F35-84B3-F7E66F5F6CC5}" destId="{DF400F4B-498D-49A7-8CEA-EE2DC7F74B1A}" srcOrd="6" destOrd="0" presId="urn:microsoft.com/office/officeart/2005/8/layout/hChevron3"/>
    <dgm:cxn modelId="{9FE4DA5D-A0C0-4A32-8E8E-336909711870}" type="presParOf" srcId="{43E2A41E-B6BC-4F35-84B3-F7E66F5F6CC5}" destId="{62ED3681-1932-40FB-B35F-1904A06395EE}" srcOrd="7" destOrd="0" presId="urn:microsoft.com/office/officeart/2005/8/layout/hChevron3"/>
    <dgm:cxn modelId="{607B9A3E-2EAB-4B54-9034-5E2D3EC763B8}" type="presParOf" srcId="{43E2A41E-B6BC-4F35-84B3-F7E66F5F6CC5}" destId="{2DC55BB4-8661-4083-9CF6-1B64D36DD684}" srcOrd="8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083DA-0CA0-4749-9D3A-58C92F90673A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AE6C3D77-10C0-45E6-8896-E7165B596FE3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kern="1200" dirty="0">
            <a:solidFill>
              <a:prstClr val="black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30CDF719-C6C7-462F-8811-F96DDB0B65B0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kern="1200" dirty="0">
            <a:solidFill>
              <a:prstClr val="black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0940B44C-B63F-42EA-ACDC-92D255261F0F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1816BBB3-EA2C-4FB1-862F-D50DECAB19C9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1816BBB3-EA2C-4FB1-862F-D50DECAB19C9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1816BBB3-EA2C-4FB1-862F-D50DECAB19C9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DF400F4B-498D-49A7-8CEA-EE2DC7F74B1A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30CDF719-C6C7-462F-8811-F96DDB0B65B0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kern="1200" dirty="0">
            <a:solidFill>
              <a:prstClr val="black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0940B44C-B63F-42EA-ACDC-92D255261F0F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1816BBB3-EA2C-4FB1-862F-D50DECAB19C9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1816BBB3-EA2C-4FB1-862F-D50DECAB19C9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1816BBB3-EA2C-4FB1-862F-D50DECAB19C9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1816BBB3-EA2C-4FB1-862F-D50DECAB19C9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1816BBB3-EA2C-4FB1-862F-D50DECAB19C9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DF400F4B-498D-49A7-8CEA-EE2DC7F74B1A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30CDF719-C6C7-462F-8811-F96DDB0B65B0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kern="1200" dirty="0">
            <a:solidFill>
              <a:prstClr val="black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0940B44C-B63F-42EA-ACDC-92D255261F0F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0940B44C-B63F-42EA-ACDC-92D255261F0F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0940B44C-B63F-42EA-ACDC-92D255261F0F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0940B44C-B63F-42EA-ACDC-92D255261F0F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0940B44C-B63F-42EA-ACDC-92D255261F0F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0940B44C-B63F-42EA-ACDC-92D255261F0F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" panose="020F0502020204030204" pitchFamily="34" charset="0"/>
              <a:cs typeface="Calibri" panose="020F0502020204030204" pitchFamily="34" charset="0"/>
            </a:rPr>
            <a:t>Weighted SWD</a:t>
          </a:r>
          <a:endParaRPr lang="he-IL" sz="13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54EAE-0896-4744-A0F2-B97DE9581111}">
      <dsp:nvSpPr>
        <dsp:cNvPr id="0" name=""/>
        <dsp:cNvSpPr/>
      </dsp:nvSpPr>
      <dsp:spPr>
        <a:xfrm>
          <a:off x="747" y="0"/>
          <a:ext cx="1457120" cy="420022"/>
        </a:xfrm>
        <a:prstGeom prst="homePlate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Introduction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747" y="0"/>
        <a:ext cx="1352115" cy="420022"/>
      </dsp:txXfrm>
    </dsp:sp>
    <dsp:sp modelId="{3BD2E25B-0A0F-4366-8E8B-259FB6F84A17}">
      <dsp:nvSpPr>
        <dsp:cNvPr id="0" name=""/>
        <dsp:cNvSpPr/>
      </dsp:nvSpPr>
      <dsp:spPr>
        <a:xfrm>
          <a:off x="1166443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LR Supervision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1376454" y="0"/>
        <a:ext cx="1037098" cy="420022"/>
      </dsp:txXfrm>
    </dsp:sp>
    <dsp:sp modelId="{D668A213-F529-4464-8E5F-2C4E36D8B34B}">
      <dsp:nvSpPr>
        <dsp:cNvPr id="0" name=""/>
        <dsp:cNvSpPr/>
      </dsp:nvSpPr>
      <dsp:spPr>
        <a:xfrm>
          <a:off x="2332139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rgbClr val="FFFFFF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Recurrence Histogram</a:t>
          </a:r>
          <a:endParaRPr lang="he-IL" sz="1300" b="0" kern="1200" dirty="0">
            <a:solidFill>
              <a:srgbClr val="FFFFFF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2542150" y="0"/>
        <a:ext cx="1037098" cy="420022"/>
      </dsp:txXfrm>
    </dsp:sp>
    <dsp:sp modelId="{DF400F4B-498D-49A7-8CEA-EE2DC7F74B1A}">
      <dsp:nvSpPr>
        <dsp:cNvPr id="0" name=""/>
        <dsp:cNvSpPr/>
      </dsp:nvSpPr>
      <dsp:spPr>
        <a:xfrm>
          <a:off x="3497835" y="0"/>
          <a:ext cx="1457120" cy="420022"/>
        </a:xfrm>
        <a:prstGeom prst="chevron">
          <a:avLst/>
        </a:prstGeom>
        <a:gradFill rotWithShape="0">
          <a:gsLst>
            <a:gs pos="0">
              <a:srgbClr val="364354"/>
            </a:gs>
            <a:gs pos="35000">
              <a:srgbClr val="556A85"/>
            </a:gs>
            <a:gs pos="100000">
              <a:srgbClr val="5B718F"/>
            </a:gs>
          </a:gsLst>
          <a:lin ang="16200000" scaled="1"/>
        </a:gradFill>
        <a:ln>
          <a:noFill/>
        </a:ln>
        <a:effectLst>
          <a:outerShdw blurRad="50800" dist="38100" dir="8100000" algn="tr" rotWithShape="0">
            <a:prstClr val="black">
              <a:alpha val="5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Weighted SWD</a:t>
          </a:r>
          <a:endParaRPr lang="he-IL" sz="1300" b="0" kern="1200" dirty="0">
            <a:solidFill>
              <a:schemeClr val="bg1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3707846" y="0"/>
        <a:ext cx="1037098" cy="420022"/>
      </dsp:txXfrm>
    </dsp:sp>
    <dsp:sp modelId="{2DC55BB4-8661-4083-9CF6-1B64D36DD684}">
      <dsp:nvSpPr>
        <dsp:cNvPr id="0" name=""/>
        <dsp:cNvSpPr/>
      </dsp:nvSpPr>
      <dsp:spPr>
        <a:xfrm>
          <a:off x="4663531" y="0"/>
          <a:ext cx="1457120" cy="420022"/>
        </a:xfrm>
        <a:prstGeom prst="chevron">
          <a:avLst/>
        </a:prstGeom>
        <a:solidFill>
          <a:srgbClr val="FFFFFF">
            <a:lumMod val="9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Results &amp; Discussion</a:t>
          </a:r>
          <a:endParaRPr lang="he-IL" sz="1300" kern="1200" dirty="0">
            <a:solidFill>
              <a:srgbClr val="000000"/>
            </a:solidFill>
            <a:latin typeface="Calibri" panose="020F0502020204030204" pitchFamily="34" charset="0"/>
            <a:ea typeface="+mn-ea"/>
            <a:cs typeface="Calibri" panose="020F0502020204030204" pitchFamily="34" charset="0"/>
          </a:endParaRPr>
        </a:p>
      </dsp:txBody>
      <dsp:txXfrm>
        <a:off x="4873542" y="0"/>
        <a:ext cx="1037098" cy="420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E3CC6-7AAB-458D-9174-A03CFB132A0A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94BBD-0414-420A-B1A8-E8D67C53F09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141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A43AD-34CB-41BB-B0D0-03EE0680F50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13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94BBD-0414-420A-B1A8-E8D67C53F09D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1959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94BBD-0414-420A-B1A8-E8D67C53F09D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3530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94BBD-0414-420A-B1A8-E8D67C53F09D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368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94BBD-0414-420A-B1A8-E8D67C53F09D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013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B97C-E8EB-43F7-B87A-520A6A639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FF501-3A3E-4B8E-B297-8C1D7491A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BFEF-8C16-4963-B40D-226A28FD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007CF-11C1-4AFB-A761-0FD11856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F3CD8-EABC-48E4-B24E-08DFF97F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2625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02B1-F5AF-4E2F-A676-1982F3EF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647D9-C03C-4091-A351-7F58C8B10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E9A08-896F-48F6-A2CC-A4947BDD6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E1AEA-3760-415A-B129-25F2B468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0E71F-C3AC-4AF6-8DA7-2A612F560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0892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FBF15B-CF99-44A7-B194-C2702316A1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08D1A-84AF-4517-855D-8C90D6265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4B913-3883-4710-A23D-E1FF30A4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F6E97-102B-4B7C-9C88-39307014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4D87F-2190-4BE4-B5A9-00F72DBF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1888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F1D7-645D-4CCE-8F30-3B13CDDB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B8630-67D6-4B19-BFF5-2DB6CA2D3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96AF-FA67-4A0C-A285-D7B473078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15E1F-9AE0-4634-A7B8-0E372D226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4FD07-69D7-4032-8270-99D6EA89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7095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DD44-EA8D-43CC-AB1F-7B50DEE9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3F3C2-9B6B-4515-A890-54123D0BF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9C52D-F45C-4F11-9A1E-3F9DD1546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6213-634D-4173-967A-A03248EF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DC60B-D141-4A21-AAA9-17223568C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835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3E411-BA9C-4D07-9549-B4363FF3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16580-2BE5-463A-BF6D-D4FF193C8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A47D3-213E-4143-B423-0F32FCC9B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9356C-EBA0-45BD-87D9-6C1668D4E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9D3AF-5F34-4B65-AD35-D8ED2D5A8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463E2-A856-4DA2-95AA-113DD2E5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0137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A752-F83B-4BD9-85CC-A7EB2DD2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96B0F-E55B-457F-970E-168D2CFC8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80F61-2937-48DC-8F37-59994B1F6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724DF-55FF-4632-852A-8568D3319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3D9F0-81B7-48CA-9664-95598579B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38CE7-0E59-4B1C-9D02-53E2B3EB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F2AFEE-ACE4-4AF4-BC52-FF79A7BE5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B18E5F-7982-4D75-B1DC-AFDE3A9C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3460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0146-4F43-4118-84D7-E37683F4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F88D59-7F23-4187-82B6-D0092356F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2C47C-E7DC-4EFB-AB7F-09B7556E0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5CE7F-9C76-4689-AB68-42B69F0F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432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CF0A3-8675-4D53-91A7-C662C643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CBBD4-7E46-4109-9F5D-BD8696B1D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DA2E1-F9F3-4DEF-8A20-FF4D0790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00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883EE-8ED8-4F07-80F4-444F35FE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9872E-6096-4D10-B3B9-126B1DCF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FAB41-3B52-4B69-9655-F11D059E0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07D66-D9B6-490A-8E11-29CC07E6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578B5-2C0B-45EC-8F35-CEE80D2F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01772-0486-45FA-B8E9-EF40B26D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6851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1F4B-C658-4E7C-97D7-C814E03A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2719A-1A66-4049-89D8-BE80476AF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A463D-D4A9-4AD2-A549-D44788AE7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BCC31-7818-4C68-88D5-EFDC14C4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F01B0-41A0-4658-A386-1B27110F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9FEE2-4700-4807-85B7-F09477FC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108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783DB1-4A3C-49FA-AFC5-0F285BA8D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C213D-D6BF-4A42-B28D-4F7BBABEA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996C3-575F-49EF-A201-14FF0F3A9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14F84-0323-4DC9-B9A5-666DC81D7768}" type="datetimeFigureOut">
              <a:rPr lang="en-IL" smtClean="0"/>
              <a:t>07/11/2023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9136F-8EC5-4C6F-8055-92AA05C4F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3D8ED-B9B2-4EA2-8681-AF32831F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55577-D524-4F03-824F-6FE07640D2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27504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1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diagramData" Target="../diagrams/data2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23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22.png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4" Type="http://schemas.openxmlformats.org/officeDocument/2006/relationships/image" Target="../media/image24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48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50.png"/><Relationship Id="rId10" Type="http://schemas.microsoft.com/office/2007/relationships/diagramDrawing" Target="../diagrams/drawing5.xml"/><Relationship Id="rId4" Type="http://schemas.openxmlformats.org/officeDocument/2006/relationships/image" Target="../media/image49.png"/><Relationship Id="rId9" Type="http://schemas.openxmlformats.org/officeDocument/2006/relationships/diagramColors" Target="../diagrams/colors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55.png"/><Relationship Id="rId5" Type="http://schemas.openxmlformats.org/officeDocument/2006/relationships/diagramLayout" Target="../diagrams/layout6.xml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diagramData" Target="../diagrams/data6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60.png"/><Relationship Id="rId18" Type="http://schemas.openxmlformats.org/officeDocument/2006/relationships/image" Target="../media/image64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19.png"/><Relationship Id="rId17" Type="http://schemas.openxmlformats.org/officeDocument/2006/relationships/image" Target="../media/image63.png"/><Relationship Id="rId2" Type="http://schemas.openxmlformats.org/officeDocument/2006/relationships/diagramData" Target="../diagrams/data8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image" Target="../media/image22.png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diagramColors" Target="../diagrams/colors10.xml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5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11" Type="http://schemas.openxmlformats.org/officeDocument/2006/relationships/image" Target="../media/image69.png"/><Relationship Id="rId5" Type="http://schemas.openxmlformats.org/officeDocument/2006/relationships/diagramLayout" Target="../diagrams/layout10.xml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diagramData" Target="../diagrams/data10.xml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77.png"/><Relationship Id="rId7" Type="http://schemas.openxmlformats.org/officeDocument/2006/relationships/diagramColors" Target="../diagrams/colors11.xml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6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69.png"/><Relationship Id="rId5" Type="http://schemas.openxmlformats.org/officeDocument/2006/relationships/diagramLayout" Target="../diagrams/layout11.xml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diagramData" Target="../diagrams/data11.xml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79.png"/><Relationship Id="rId21" Type="http://schemas.openxmlformats.org/officeDocument/2006/relationships/image" Target="../media/image81.png"/><Relationship Id="rId7" Type="http://schemas.openxmlformats.org/officeDocument/2006/relationships/diagramLayout" Target="../diagrams/layout12.xml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7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2.xml"/><Relationship Id="rId11" Type="http://schemas.openxmlformats.org/officeDocument/2006/relationships/image" Target="../media/image67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microsoft.com/office/2007/relationships/diagramDrawing" Target="../diagrams/drawing12.xml"/><Relationship Id="rId19" Type="http://schemas.openxmlformats.org/officeDocument/2006/relationships/image" Target="../media/image75.png"/><Relationship Id="rId4" Type="http://schemas.openxmlformats.org/officeDocument/2006/relationships/image" Target="../media/image80.png"/><Relationship Id="rId9" Type="http://schemas.openxmlformats.org/officeDocument/2006/relationships/diagramColors" Target="../diagrams/colors12.xml"/><Relationship Id="rId1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13" Type="http://schemas.openxmlformats.org/officeDocument/2006/relationships/image" Target="../media/image70.png"/><Relationship Id="rId18" Type="http://schemas.openxmlformats.org/officeDocument/2006/relationships/image" Target="../media/image86.png"/><Relationship Id="rId3" Type="http://schemas.openxmlformats.org/officeDocument/2006/relationships/image" Target="../media/image65.png"/><Relationship Id="rId7" Type="http://schemas.openxmlformats.org/officeDocument/2006/relationships/diagramQuickStyle" Target="../diagrams/quickStyle13.xml"/><Relationship Id="rId12" Type="http://schemas.openxmlformats.org/officeDocument/2006/relationships/image" Target="../media/image69.png"/><Relationship Id="rId17" Type="http://schemas.openxmlformats.org/officeDocument/2006/relationships/image" Target="../media/image85.png"/><Relationship Id="rId2" Type="http://schemas.openxmlformats.org/officeDocument/2006/relationships/image" Target="../media/image82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3.xml"/><Relationship Id="rId11" Type="http://schemas.openxmlformats.org/officeDocument/2006/relationships/image" Target="../media/image68.png"/><Relationship Id="rId5" Type="http://schemas.openxmlformats.org/officeDocument/2006/relationships/diagramData" Target="../diagrams/data13.xml"/><Relationship Id="rId15" Type="http://schemas.openxmlformats.org/officeDocument/2006/relationships/image" Target="../media/image81.png"/><Relationship Id="rId10" Type="http://schemas.openxmlformats.org/officeDocument/2006/relationships/image" Target="../media/image67.png"/><Relationship Id="rId19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microsoft.com/office/2007/relationships/diagramDrawing" Target="../diagrams/drawing13.xml"/><Relationship Id="rId1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89.png"/><Relationship Id="rId7" Type="http://schemas.openxmlformats.org/officeDocument/2006/relationships/diagramQuickStyle" Target="../diagrams/quickStyle14.xml"/><Relationship Id="rId12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4.xml"/><Relationship Id="rId11" Type="http://schemas.openxmlformats.org/officeDocument/2006/relationships/image" Target="../media/image81.png"/><Relationship Id="rId5" Type="http://schemas.openxmlformats.org/officeDocument/2006/relationships/diagramData" Target="../diagrams/data14.xml"/><Relationship Id="rId10" Type="http://schemas.openxmlformats.org/officeDocument/2006/relationships/image" Target="../media/image67.png"/><Relationship Id="rId4" Type="http://schemas.openxmlformats.org/officeDocument/2006/relationships/image" Target="../media/image90.png"/><Relationship Id="rId9" Type="http://schemas.microsoft.com/office/2007/relationships/diagramDrawing" Target="../diagrams/drawing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12" Type="http://schemas.microsoft.com/office/2007/relationships/diagramDrawing" Target="../diagrams/drawing1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diagramColors" Target="../diagrams/colors15.xml"/><Relationship Id="rId5" Type="http://schemas.openxmlformats.org/officeDocument/2006/relationships/image" Target="../media/image57.png"/><Relationship Id="rId10" Type="http://schemas.openxmlformats.org/officeDocument/2006/relationships/diagramQuickStyle" Target="../diagrams/quickStyle15.xml"/><Relationship Id="rId4" Type="http://schemas.openxmlformats.org/officeDocument/2006/relationships/image" Target="../media/image56.png"/><Relationship Id="rId9" Type="http://schemas.openxmlformats.org/officeDocument/2006/relationships/diagramLayout" Target="../diagrams/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image" Target="../media/image93.png"/><Relationship Id="rId3" Type="http://schemas.openxmlformats.org/officeDocument/2006/relationships/image" Target="../media/image19.png"/><Relationship Id="rId7" Type="http://schemas.openxmlformats.org/officeDocument/2006/relationships/image" Target="../media/image64.png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" Type="http://schemas.openxmlformats.org/officeDocument/2006/relationships/image" Target="../media/image92.png"/><Relationship Id="rId16" Type="http://schemas.openxmlformats.org/officeDocument/2006/relationships/diagramColors" Target="../diagrams/colors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diagramColors" Target="../diagrams/colors16.xml"/><Relationship Id="rId5" Type="http://schemas.openxmlformats.org/officeDocument/2006/relationships/image" Target="../media/image61.png"/><Relationship Id="rId1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6.xml"/><Relationship Id="rId19" Type="http://schemas.openxmlformats.org/officeDocument/2006/relationships/image" Target="../media/image94.png"/><Relationship Id="rId4" Type="http://schemas.openxmlformats.org/officeDocument/2006/relationships/image" Target="../media/image60.png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11" Type="http://schemas.openxmlformats.org/officeDocument/2006/relationships/image" Target="../media/image99.png"/><Relationship Id="rId5" Type="http://schemas.openxmlformats.org/officeDocument/2006/relationships/diagramColors" Target="../diagrams/colors18.xml"/><Relationship Id="rId10" Type="http://schemas.openxmlformats.org/officeDocument/2006/relationships/image" Target="../media/image98.png"/><Relationship Id="rId4" Type="http://schemas.openxmlformats.org/officeDocument/2006/relationships/diagramQuickStyle" Target="../diagrams/quickStyle18.xml"/><Relationship Id="rId9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106.png"/><Relationship Id="rId5" Type="http://schemas.openxmlformats.org/officeDocument/2006/relationships/diagramQuickStyle" Target="../diagrams/quickStyle20.xml"/><Relationship Id="rId10" Type="http://schemas.openxmlformats.org/officeDocument/2006/relationships/image" Target="../media/image105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image" Target="../media/image112.png"/><Relationship Id="rId5" Type="http://schemas.openxmlformats.org/officeDocument/2006/relationships/diagramQuickStyle" Target="../diagrams/quickStyle21.xml"/><Relationship Id="rId10" Type="http://schemas.openxmlformats.org/officeDocument/2006/relationships/image" Target="../media/image111.png"/><Relationship Id="rId4" Type="http://schemas.openxmlformats.org/officeDocument/2006/relationships/diagramLayout" Target="../diagrams/layout21.xml"/><Relationship Id="rId9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diagramLayout" Target="../diagrams/layout22.xml"/><Relationship Id="rId7" Type="http://schemas.openxmlformats.org/officeDocument/2006/relationships/chart" Target="../charts/chart4.xml"/><Relationship Id="rId12" Type="http://schemas.openxmlformats.org/officeDocument/2006/relationships/image" Target="../media/image117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11" Type="http://schemas.openxmlformats.org/officeDocument/2006/relationships/image" Target="../media/image116.png"/><Relationship Id="rId5" Type="http://schemas.openxmlformats.org/officeDocument/2006/relationships/diagramColors" Target="../diagrams/colors22.xml"/><Relationship Id="rId10" Type="http://schemas.openxmlformats.org/officeDocument/2006/relationships/image" Target="../media/image115.png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811A81-291B-4B45-9B28-59CA385A4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0529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Zero-Shot No-Reference </a:t>
            </a:r>
            <a:br>
              <a:rPr lang="en-US" b="1" dirty="0"/>
            </a:br>
            <a:r>
              <a:rPr lang="en-US" b="1" dirty="0"/>
              <a:t>Image Quality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27659-E14E-9558-C65C-41E72A127441}"/>
              </a:ext>
            </a:extLst>
          </p:cNvPr>
          <p:cNvSpPr txBox="1"/>
          <p:nvPr/>
        </p:nvSpPr>
        <p:spPr>
          <a:xfrm>
            <a:off x="2895600" y="366226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Itai Antebi</a:t>
            </a:r>
          </a:p>
          <a:p>
            <a:pPr algn="ctr"/>
            <a:r>
              <a:rPr lang="en-US" sz="2400" i="1" dirty="0"/>
              <a:t>Advised by</a:t>
            </a:r>
            <a:r>
              <a:rPr lang="en-US" sz="2400" dirty="0"/>
              <a:t>: Professor Michal Irani</a:t>
            </a:r>
            <a:endParaRPr lang="en-IL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DAAE3-EA8C-079E-0604-28F5C9FE6033}"/>
              </a:ext>
            </a:extLst>
          </p:cNvPr>
          <p:cNvSpPr txBox="1"/>
          <p:nvPr/>
        </p:nvSpPr>
        <p:spPr>
          <a:xfrm>
            <a:off x="499677" y="5842337"/>
            <a:ext cx="11192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A thesis for the degree Master of Science</a:t>
            </a:r>
            <a:br>
              <a:rPr lang="en-US" sz="2000" i="1" dirty="0"/>
            </a:br>
            <a:r>
              <a:rPr lang="en-US" sz="2000" i="1" dirty="0"/>
              <a:t>Submitted to the Scientific Council of the Weizmann Institute of Science.</a:t>
            </a:r>
          </a:p>
          <a:p>
            <a:pPr algn="ctr"/>
            <a:r>
              <a:rPr lang="en-US" sz="2000" i="1" dirty="0"/>
              <a:t>8 November 2023</a:t>
            </a:r>
          </a:p>
        </p:txBody>
      </p:sp>
      <p:pic>
        <p:nvPicPr>
          <p:cNvPr id="1028" name="Picture 4" descr="Weizmann Institute of Science - Overleaf, Editor de LaTeX online">
            <a:extLst>
              <a:ext uri="{FF2B5EF4-FFF2-40B4-BE49-F238E27FC236}">
                <a16:creationId xmlns:a16="http://schemas.microsoft.com/office/drawing/2014/main" id="{4CD3C148-7485-4D35-0B5C-A2F541331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713" y="43032"/>
            <a:ext cx="2452255" cy="119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08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1694-617A-4416-81E5-91B324CF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Current </a:t>
            </a:r>
            <a:r>
              <a:rPr lang="en-US" dirty="0" err="1"/>
              <a:t>SotA</a:t>
            </a:r>
            <a:r>
              <a:rPr lang="en-US" dirty="0"/>
              <a:t> NR-IQA</a:t>
            </a:r>
            <a:endParaRPr lang="en-IL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26118C-AB0F-471B-934E-BD4B6CA89E16}"/>
              </a:ext>
            </a:extLst>
          </p:cNvPr>
          <p:cNvGrpSpPr/>
          <p:nvPr/>
        </p:nvGrpSpPr>
        <p:grpSpPr>
          <a:xfrm>
            <a:off x="1045780" y="1408906"/>
            <a:ext cx="5129929" cy="5253831"/>
            <a:chOff x="9395" y="-153727"/>
            <a:chExt cx="6420998" cy="701172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99EB24B-DCAD-49C8-9762-018FDC04F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030" y="601296"/>
              <a:ext cx="0" cy="56852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6A3C236-8DC5-4631-9A77-1CA96F82DEF0}"/>
                </a:ext>
              </a:extLst>
            </p:cNvPr>
            <p:cNvCxnSpPr>
              <a:cxnSpLocks/>
            </p:cNvCxnSpPr>
            <p:nvPr/>
          </p:nvCxnSpPr>
          <p:spPr>
            <a:xfrm>
              <a:off x="594170" y="6265012"/>
              <a:ext cx="5836223" cy="215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D8EC3E-16C7-43BC-9450-99F55B472B4D}"/>
                </a:ext>
              </a:extLst>
            </p:cNvPr>
            <p:cNvSpPr/>
            <p:nvPr/>
          </p:nvSpPr>
          <p:spPr>
            <a:xfrm>
              <a:off x="2641282" y="6273225"/>
              <a:ext cx="237122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 Dataset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9F1FFA2-D773-4952-96B7-C5A343D4978E}"/>
                </a:ext>
              </a:extLst>
            </p:cNvPr>
            <p:cNvSpPr/>
            <p:nvPr/>
          </p:nvSpPr>
          <p:spPr>
            <a:xfrm rot="16200000">
              <a:off x="-805668" y="3136612"/>
              <a:ext cx="2214902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Test Dataset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20A2C2D-5E0F-4A3A-9DD1-352586BB65FB}"/>
                </a:ext>
              </a:extLst>
            </p:cNvPr>
            <p:cNvSpPr/>
            <p:nvPr/>
          </p:nvSpPr>
          <p:spPr>
            <a:xfrm>
              <a:off x="2323267" y="-153727"/>
              <a:ext cx="2378029" cy="7804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Hyper IQA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9492490-470B-4D2F-9CCF-D32318F22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659" y="507290"/>
              <a:ext cx="5256991" cy="5256991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778E9C7-3538-4AE6-B550-A34F922AAB71}"/>
                </a:ext>
              </a:extLst>
            </p:cNvPr>
            <p:cNvGrpSpPr/>
            <p:nvPr/>
          </p:nvGrpSpPr>
          <p:grpSpPr>
            <a:xfrm>
              <a:off x="1765768" y="5721227"/>
              <a:ext cx="4195455" cy="466553"/>
              <a:chOff x="1765768" y="5721227"/>
              <a:chExt cx="4195455" cy="46655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5CB96E3-3191-4A98-A28B-677CE0DCE9DA}"/>
                  </a:ext>
                </a:extLst>
              </p:cNvPr>
              <p:cNvSpPr/>
              <p:nvPr/>
            </p:nvSpPr>
            <p:spPr>
              <a:xfrm>
                <a:off x="1765768" y="5721227"/>
                <a:ext cx="71686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LIVE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85ED262-9DAE-41E9-9CDF-E44A1DF5CB51}"/>
                  </a:ext>
                </a:extLst>
              </p:cNvPr>
              <p:cNvSpPr/>
              <p:nvPr/>
            </p:nvSpPr>
            <p:spPr>
              <a:xfrm>
                <a:off x="3343952" y="5726116"/>
                <a:ext cx="1034257" cy="4616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LIVE_C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EAE906E-1574-47A4-98B8-D8D04122F3D5}"/>
                  </a:ext>
                </a:extLst>
              </p:cNvPr>
              <p:cNvSpPr/>
              <p:nvPr/>
            </p:nvSpPr>
            <p:spPr>
              <a:xfrm>
                <a:off x="5188254" y="5721227"/>
                <a:ext cx="772969" cy="4616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CSIQ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BA07A81-534D-4086-B5CC-012D2A4AF770}"/>
                </a:ext>
              </a:extLst>
            </p:cNvPr>
            <p:cNvGrpSpPr/>
            <p:nvPr/>
          </p:nvGrpSpPr>
          <p:grpSpPr>
            <a:xfrm rot="16200000">
              <a:off x="-1273059" y="2971369"/>
              <a:ext cx="4195455" cy="466553"/>
              <a:chOff x="1765768" y="5835635"/>
              <a:chExt cx="4195455" cy="466553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4479DC6-EAB9-4DB3-A7EE-87784FA1DC14}"/>
                  </a:ext>
                </a:extLst>
              </p:cNvPr>
              <p:cNvSpPr/>
              <p:nvPr/>
            </p:nvSpPr>
            <p:spPr>
              <a:xfrm>
                <a:off x="1765768" y="5835635"/>
                <a:ext cx="716863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LIVE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6F7C89C-BD47-49E3-B340-CAD72042A677}"/>
                  </a:ext>
                </a:extLst>
              </p:cNvPr>
              <p:cNvSpPr/>
              <p:nvPr/>
            </p:nvSpPr>
            <p:spPr>
              <a:xfrm>
                <a:off x="3343952" y="5840523"/>
                <a:ext cx="103425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LIVE_C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795CE41-4284-42EE-A183-940E6EA1F627}"/>
                  </a:ext>
                </a:extLst>
              </p:cNvPr>
              <p:cNvSpPr/>
              <p:nvPr/>
            </p:nvSpPr>
            <p:spPr>
              <a:xfrm>
                <a:off x="5188254" y="5835635"/>
                <a:ext cx="77296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CSIQ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114B52-6406-4B0C-8F0E-944DFC6B546A}"/>
              </a:ext>
            </a:extLst>
          </p:cNvPr>
          <p:cNvGrpSpPr/>
          <p:nvPr/>
        </p:nvGrpSpPr>
        <p:grpSpPr>
          <a:xfrm>
            <a:off x="6467476" y="1408906"/>
            <a:ext cx="5146745" cy="5253831"/>
            <a:chOff x="5659904" y="-93905"/>
            <a:chExt cx="6420998" cy="701172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651737E-3517-47CA-9F55-6302834095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539" y="661118"/>
              <a:ext cx="0" cy="56852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319AC35-7177-42E5-A7BB-7969F45054C6}"/>
                </a:ext>
              </a:extLst>
            </p:cNvPr>
            <p:cNvCxnSpPr>
              <a:cxnSpLocks/>
            </p:cNvCxnSpPr>
            <p:nvPr/>
          </p:nvCxnSpPr>
          <p:spPr>
            <a:xfrm>
              <a:off x="6244679" y="6324834"/>
              <a:ext cx="5836223" cy="215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682298E-B9BD-40FC-8907-20864D3567C8}"/>
                </a:ext>
              </a:extLst>
            </p:cNvPr>
            <p:cNvSpPr/>
            <p:nvPr/>
          </p:nvSpPr>
          <p:spPr>
            <a:xfrm>
              <a:off x="8291791" y="6333047"/>
              <a:ext cx="237122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Train Dataset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FCE6CD5-BBE5-40CD-B9BE-DF7482BD5918}"/>
                </a:ext>
              </a:extLst>
            </p:cNvPr>
            <p:cNvSpPr/>
            <p:nvPr/>
          </p:nvSpPr>
          <p:spPr>
            <a:xfrm rot="16200000">
              <a:off x="4844841" y="3196434"/>
              <a:ext cx="2214902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Test Dataset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0A7A77C-1218-4710-A033-D15A17ACC23A}"/>
                </a:ext>
              </a:extLst>
            </p:cNvPr>
            <p:cNvSpPr/>
            <p:nvPr/>
          </p:nvSpPr>
          <p:spPr>
            <a:xfrm>
              <a:off x="7787912" y="-93905"/>
              <a:ext cx="2749757" cy="78043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CONTRIQUE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E5F9021-62C3-4E42-BA5B-EB130FA80CED}"/>
                </a:ext>
              </a:extLst>
            </p:cNvPr>
            <p:cNvGrpSpPr/>
            <p:nvPr/>
          </p:nvGrpSpPr>
          <p:grpSpPr>
            <a:xfrm>
              <a:off x="7416277" y="5793761"/>
              <a:ext cx="4195455" cy="466553"/>
              <a:chOff x="1765768" y="5733939"/>
              <a:chExt cx="4195455" cy="466553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6AB1206-93BE-4A1C-B754-54D17C6BEAF7}"/>
                  </a:ext>
                </a:extLst>
              </p:cNvPr>
              <p:cNvSpPr/>
              <p:nvPr/>
            </p:nvSpPr>
            <p:spPr>
              <a:xfrm>
                <a:off x="1765768" y="5733939"/>
                <a:ext cx="716863" cy="4616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LIVE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C8CD71E-B903-41D9-B345-06B4D95878C0}"/>
                  </a:ext>
                </a:extLst>
              </p:cNvPr>
              <p:cNvSpPr/>
              <p:nvPr/>
            </p:nvSpPr>
            <p:spPr>
              <a:xfrm>
                <a:off x="3343952" y="5738828"/>
                <a:ext cx="1034257" cy="4616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LIVE_C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37FD323-3578-4115-A38B-427B8C03370F}"/>
                  </a:ext>
                </a:extLst>
              </p:cNvPr>
              <p:cNvSpPr/>
              <p:nvPr/>
            </p:nvSpPr>
            <p:spPr>
              <a:xfrm>
                <a:off x="5188253" y="5733939"/>
                <a:ext cx="772970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CSIQ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5A2526-E982-48D6-9FF0-8C197BB3F90E}"/>
                </a:ext>
              </a:extLst>
            </p:cNvPr>
            <p:cNvGrpSpPr/>
            <p:nvPr/>
          </p:nvGrpSpPr>
          <p:grpSpPr>
            <a:xfrm rot="16200000">
              <a:off x="4377450" y="3031191"/>
              <a:ext cx="4195455" cy="466553"/>
              <a:chOff x="1765768" y="5835635"/>
              <a:chExt cx="4195455" cy="466553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1D515CA-1CA7-45CD-ABE1-EF9D7F4A0DE3}"/>
                  </a:ext>
                </a:extLst>
              </p:cNvPr>
              <p:cNvSpPr/>
              <p:nvPr/>
            </p:nvSpPr>
            <p:spPr>
              <a:xfrm>
                <a:off x="1765768" y="5835635"/>
                <a:ext cx="716863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LIVE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634CF3A-56E5-43E8-B10E-7B2DE54E94D3}"/>
                  </a:ext>
                </a:extLst>
              </p:cNvPr>
              <p:cNvSpPr/>
              <p:nvPr/>
            </p:nvSpPr>
            <p:spPr>
              <a:xfrm>
                <a:off x="3343952" y="5840523"/>
                <a:ext cx="103425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LIVE_C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3704A7A-2147-4929-B2B8-EC6DF410DEEE}"/>
                  </a:ext>
                </a:extLst>
              </p:cNvPr>
              <p:cNvSpPr/>
              <p:nvPr/>
            </p:nvSpPr>
            <p:spPr>
              <a:xfrm>
                <a:off x="5188254" y="5835635"/>
                <a:ext cx="77296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CSIQ</a:t>
                </a:r>
              </a:p>
            </p:txBody>
          </p: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829DAC3A-8312-4D9D-BDC6-3F2B392CB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270" y="638466"/>
              <a:ext cx="5256991" cy="5256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07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17E407B-02F6-41D2-98DF-9E20E10EAC8F}"/>
              </a:ext>
            </a:extLst>
          </p:cNvPr>
          <p:cNvSpPr/>
          <p:nvPr/>
        </p:nvSpPr>
        <p:spPr>
          <a:xfrm>
            <a:off x="2765349" y="2367171"/>
            <a:ext cx="666131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/>
              <a:t>Our Goal: </a:t>
            </a:r>
            <a:br>
              <a:rPr lang="en-US" sz="4400" dirty="0"/>
            </a:br>
            <a:r>
              <a:rPr lang="en-US" sz="4400" dirty="0"/>
              <a:t>Zero-Shot No-Reference IQA</a:t>
            </a:r>
            <a:endParaRPr lang="en-US" sz="44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519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FDB1-6F51-4606-90F2-5286295F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A0BBF-A345-4346-8F15-1C0C4AEF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16" y="1634408"/>
            <a:ext cx="8267700" cy="4203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803B585-221A-4D8C-9CD5-C307952B82D6}"/>
              </a:ext>
            </a:extLst>
          </p:cNvPr>
          <p:cNvSpPr/>
          <p:nvPr/>
        </p:nvSpPr>
        <p:spPr>
          <a:xfrm>
            <a:off x="1681316" y="1332271"/>
            <a:ext cx="8267700" cy="48079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72A7F5-14B9-446D-B8A0-6EC778324BF9}"/>
              </a:ext>
            </a:extLst>
          </p:cNvPr>
          <p:cNvCxnSpPr>
            <a:cxnSpLocks/>
            <a:stCxn id="6" idx="1"/>
            <a:endCxn id="6" idx="5"/>
          </p:cNvCxnSpPr>
          <p:nvPr/>
        </p:nvCxnSpPr>
        <p:spPr>
          <a:xfrm>
            <a:off x="2892093" y="2036382"/>
            <a:ext cx="5846146" cy="339975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457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overview</a:t>
            </a:r>
            <a:endParaRPr lang="en-IL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47F8B5E-A773-4235-8FA8-D021A596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07" y="2390558"/>
            <a:ext cx="3148186" cy="207688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E526749-2585-4424-A923-B0236A2F4484}"/>
              </a:ext>
            </a:extLst>
          </p:cNvPr>
          <p:cNvSpPr/>
          <p:nvPr/>
        </p:nvSpPr>
        <p:spPr>
          <a:xfrm>
            <a:off x="4999481" y="1805783"/>
            <a:ext cx="21930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Image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940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Method overview</a:t>
            </a:r>
            <a:endParaRPr lang="en-IL" dirty="0"/>
          </a:p>
        </p:txBody>
      </p:sp>
      <p:graphicFrame>
        <p:nvGraphicFramePr>
          <p:cNvPr id="3" name="דיאגרמה 6">
            <a:extLst>
              <a:ext uri="{FF2B5EF4-FFF2-40B4-BE49-F238E27FC236}">
                <a16:creationId xmlns:a16="http://schemas.microsoft.com/office/drawing/2014/main" id="{63728B50-3458-4899-B2EB-FD96B0B3D458}"/>
              </a:ext>
            </a:extLst>
          </p:cNvPr>
          <p:cNvGraphicFramePr/>
          <p:nvPr>
            <p:extLst/>
          </p:nvPr>
        </p:nvGraphicFramePr>
        <p:xfrm>
          <a:off x="5980830" y="107103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3" name="Picture 42">
            <a:extLst>
              <a:ext uri="{FF2B5EF4-FFF2-40B4-BE49-F238E27FC236}">
                <a16:creationId xmlns:a16="http://schemas.microsoft.com/office/drawing/2014/main" id="{0EBA9635-60ED-492F-A505-9BCC35B34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6" y="1352117"/>
            <a:ext cx="1717986" cy="113336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E4A536D-C821-487B-97EE-44AE447E2F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28" y="4589657"/>
            <a:ext cx="696941" cy="459777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17BF061-1BFA-4A22-9CFC-23AC0DA7A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67" y="5562051"/>
            <a:ext cx="428662" cy="28279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68C5D4B-D767-49CA-A95E-9921B137C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795" y="6248587"/>
            <a:ext cx="214007" cy="14118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DB01B5-E0D7-420C-8CDF-AC0DF660EC91}"/>
              </a:ext>
            </a:extLst>
          </p:cNvPr>
          <p:cNvCxnSpPr>
            <a:cxnSpLocks/>
          </p:cNvCxnSpPr>
          <p:nvPr/>
        </p:nvCxnSpPr>
        <p:spPr>
          <a:xfrm>
            <a:off x="5095431" y="2036802"/>
            <a:ext cx="888995" cy="4301525"/>
          </a:xfrm>
          <a:prstGeom prst="line">
            <a:avLst/>
          </a:prstGeom>
          <a:ln cap="flat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3B8DCEA-7E60-45E3-BC62-93E85864AF54}"/>
              </a:ext>
            </a:extLst>
          </p:cNvPr>
          <p:cNvCxnSpPr>
            <a:cxnSpLocks/>
          </p:cNvCxnSpPr>
          <p:nvPr/>
        </p:nvCxnSpPr>
        <p:spPr>
          <a:xfrm flipH="1">
            <a:off x="6243172" y="1802885"/>
            <a:ext cx="883287" cy="4495790"/>
          </a:xfrm>
          <a:prstGeom prst="line">
            <a:avLst/>
          </a:prstGeom>
          <a:ln cap="flat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A393EAB8-9DC0-491E-9B85-04C4CF6DB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54" y="5144090"/>
            <a:ext cx="534890" cy="35287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472567-8BD3-4F88-B6A7-51F88152C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76" y="5939497"/>
            <a:ext cx="325044" cy="214435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FA765EC-3E5D-4269-BB5E-74829605C7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078" y="3985138"/>
            <a:ext cx="899441" cy="593367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AC36492-925B-40F4-B95C-2B973C85E4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62" y="3223889"/>
            <a:ext cx="1145470" cy="755674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7F0B470-9EFC-410B-9F8C-F54C8CBCFB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91" y="2382522"/>
            <a:ext cx="1403653" cy="92599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8C1845-6132-4F23-A4DB-755D2587F2FB}"/>
              </a:ext>
            </a:extLst>
          </p:cNvPr>
          <p:cNvGrpSpPr/>
          <p:nvPr/>
        </p:nvGrpSpPr>
        <p:grpSpPr>
          <a:xfrm>
            <a:off x="3686176" y="1352118"/>
            <a:ext cx="1166494" cy="5037653"/>
            <a:chOff x="3686176" y="1352118"/>
            <a:chExt cx="1166494" cy="5037653"/>
          </a:xfrm>
        </p:grpSpPr>
        <p:sp>
          <p:nvSpPr>
            <p:cNvPr id="54" name="Arrow: Notched Right 53">
              <a:extLst>
                <a:ext uri="{FF2B5EF4-FFF2-40B4-BE49-F238E27FC236}">
                  <a16:creationId xmlns:a16="http://schemas.microsoft.com/office/drawing/2014/main" id="{70C1EAC8-D97F-4CD3-B4CC-BC7B70FA19F2}"/>
                </a:ext>
              </a:extLst>
            </p:cNvPr>
            <p:cNvSpPr/>
            <p:nvPr/>
          </p:nvSpPr>
          <p:spPr>
            <a:xfrm rot="16200000" flipH="1" flipV="1">
              <a:off x="3491251" y="5028353"/>
              <a:ext cx="1556347" cy="1166489"/>
            </a:xfrm>
            <a:prstGeom prst="notchedRightArrow">
              <a:avLst/>
            </a:prstGeom>
            <a:solidFill>
              <a:srgbClr val="39B8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High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Quality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FDD9E0C0-2A63-4158-B8A7-D9FC51068E14}"/>
                </a:ext>
              </a:extLst>
            </p:cNvPr>
            <p:cNvSpPr/>
            <p:nvPr/>
          </p:nvSpPr>
          <p:spPr>
            <a:xfrm rot="5400000">
              <a:off x="2987447" y="3208755"/>
              <a:ext cx="2563951" cy="1166494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Increasing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Quality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8122ACF-A85D-4454-8D49-4F5CBB3DD030}"/>
                </a:ext>
              </a:extLst>
            </p:cNvPr>
            <p:cNvSpPr/>
            <p:nvPr/>
          </p:nvSpPr>
          <p:spPr>
            <a:xfrm rot="5400000">
              <a:off x="3701671" y="1625814"/>
              <a:ext cx="1133367" cy="585976"/>
            </a:xfrm>
            <a:prstGeom prst="rect">
              <a:avLst/>
            </a:prstGeom>
            <a:solidFill>
              <a:srgbClr val="C4724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Degraded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Input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044ABB-51CD-476B-BFF5-7315B3254635}"/>
              </a:ext>
            </a:extLst>
          </p:cNvPr>
          <p:cNvGrpSpPr/>
          <p:nvPr/>
        </p:nvGrpSpPr>
        <p:grpSpPr>
          <a:xfrm>
            <a:off x="7183286" y="1619846"/>
            <a:ext cx="4742815" cy="4873029"/>
            <a:chOff x="7183286" y="1619846"/>
            <a:chExt cx="4742815" cy="4873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C0DC51B-7EDF-466C-951F-82731E8906A7}"/>
                    </a:ext>
                  </a:extLst>
                </p:cNvPr>
                <p:cNvSpPr txBox="1"/>
                <p:nvPr/>
              </p:nvSpPr>
              <p:spPr>
                <a:xfrm>
                  <a:off x="7198694" y="1619846"/>
                  <a:ext cx="417826" cy="366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C0DC51B-7EDF-466C-951F-82731E8906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694" y="1619846"/>
                  <a:ext cx="417826" cy="366078"/>
                </a:xfrm>
                <a:prstGeom prst="rect">
                  <a:avLst/>
                </a:prstGeom>
                <a:blipFill>
                  <a:blip r:embed="rId8"/>
                  <a:stretch>
                    <a:fillRect l="-4412" r="-1471" b="-2000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Bracket 57">
              <a:extLst>
                <a:ext uri="{FF2B5EF4-FFF2-40B4-BE49-F238E27FC236}">
                  <a16:creationId xmlns:a16="http://schemas.microsoft.com/office/drawing/2014/main" id="{F441A3AA-9304-400A-A86E-626286A28608}"/>
                </a:ext>
              </a:extLst>
            </p:cNvPr>
            <p:cNvSpPr/>
            <p:nvPr/>
          </p:nvSpPr>
          <p:spPr>
            <a:xfrm>
              <a:off x="8829199" y="1802886"/>
              <a:ext cx="502783" cy="4495789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79C6F2A-16C2-4AE9-B2DA-A92DCECD86C0}"/>
                    </a:ext>
                  </a:extLst>
                </p:cNvPr>
                <p:cNvSpPr txBox="1"/>
                <p:nvPr/>
              </p:nvSpPr>
              <p:spPr>
                <a:xfrm>
                  <a:off x="9382782" y="3339001"/>
                  <a:ext cx="2543319" cy="8420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𝑆𝑐𝑜𝑟𝑒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79C6F2A-16C2-4AE9-B2DA-A92DCECD86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2782" y="3339001"/>
                  <a:ext cx="2543319" cy="842087"/>
                </a:xfrm>
                <a:prstGeom prst="rect">
                  <a:avLst/>
                </a:prstGeom>
                <a:blipFill>
                  <a:blip r:embed="rId9"/>
                  <a:stretch>
                    <a:fillRect l="-48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8863B8D-CB5E-429D-95DB-C7FA22F028B3}"/>
                    </a:ext>
                  </a:extLst>
                </p:cNvPr>
                <p:cNvSpPr txBox="1"/>
                <p:nvPr/>
              </p:nvSpPr>
              <p:spPr>
                <a:xfrm>
                  <a:off x="7183286" y="6126797"/>
                  <a:ext cx="454045" cy="366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8863B8D-CB5E-429D-95DB-C7FA22F028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3286" y="6126797"/>
                  <a:ext cx="454045" cy="366078"/>
                </a:xfrm>
                <a:prstGeom prst="rect">
                  <a:avLst/>
                </a:prstGeom>
                <a:blipFill>
                  <a:blip r:embed="rId10"/>
                  <a:stretch>
                    <a:fillRect l="-2667" r="-1333" b="-2000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CD89B93-0CBA-4EE0-A8DB-4AE01FB8EBB7}"/>
              </a:ext>
            </a:extLst>
          </p:cNvPr>
          <p:cNvGrpSpPr/>
          <p:nvPr/>
        </p:nvGrpSpPr>
        <p:grpSpPr>
          <a:xfrm>
            <a:off x="7456381" y="1428602"/>
            <a:ext cx="4574871" cy="4890575"/>
            <a:chOff x="7351606" y="1428602"/>
            <a:chExt cx="4574871" cy="48905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D13828C-85C6-4607-A6C7-F0CE4B37154B}"/>
                    </a:ext>
                  </a:extLst>
                </p:cNvPr>
                <p:cNvSpPr txBox="1"/>
                <p:nvPr/>
              </p:nvSpPr>
              <p:spPr>
                <a:xfrm>
                  <a:off x="9229841" y="3340605"/>
                  <a:ext cx="2696636" cy="885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𝑆𝑐𝑜𝑟𝑒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𝑡𝑜𝑝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𝑏𝑜𝑡𝑡𝑜𝑚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D13828C-85C6-4607-A6C7-F0CE4B37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41" y="3340605"/>
                  <a:ext cx="2696636" cy="88594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ight Bracket 32">
              <a:extLst>
                <a:ext uri="{FF2B5EF4-FFF2-40B4-BE49-F238E27FC236}">
                  <a16:creationId xmlns:a16="http://schemas.microsoft.com/office/drawing/2014/main" id="{CD7F36AB-6710-41FD-800F-35110F37BB0B}"/>
                </a:ext>
              </a:extLst>
            </p:cNvPr>
            <p:cNvSpPr/>
            <p:nvPr/>
          </p:nvSpPr>
          <p:spPr>
            <a:xfrm>
              <a:off x="7351606" y="1802885"/>
              <a:ext cx="629298" cy="949840"/>
            </a:xfrm>
            <a:prstGeom prst="rightBracket">
              <a:avLst>
                <a:gd name="adj" fmla="val 104622"/>
              </a:avLst>
            </a:prstGeom>
            <a:ln w="38100">
              <a:solidFill>
                <a:srgbClr val="C4724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4" name="Right Bracket 33">
              <a:extLst>
                <a:ext uri="{FF2B5EF4-FFF2-40B4-BE49-F238E27FC236}">
                  <a16:creationId xmlns:a16="http://schemas.microsoft.com/office/drawing/2014/main" id="{DD9163ED-0636-4F71-A043-08F20B8872A1}"/>
                </a:ext>
              </a:extLst>
            </p:cNvPr>
            <p:cNvSpPr/>
            <p:nvPr/>
          </p:nvSpPr>
          <p:spPr>
            <a:xfrm>
              <a:off x="7369610" y="6068877"/>
              <a:ext cx="629298" cy="250300"/>
            </a:xfrm>
            <a:prstGeom prst="rightBracket">
              <a:avLst>
                <a:gd name="adj" fmla="val 104622"/>
              </a:avLst>
            </a:prstGeom>
            <a:ln w="38100">
              <a:solidFill>
                <a:srgbClr val="39B88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BD2FA8F-46EB-4971-9A20-480F936B43BC}"/>
                    </a:ext>
                  </a:extLst>
                </p:cNvPr>
                <p:cNvSpPr txBox="1"/>
                <p:nvPr/>
              </p:nvSpPr>
              <p:spPr>
                <a:xfrm>
                  <a:off x="7588164" y="1428602"/>
                  <a:ext cx="832920" cy="4901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𝑡𝑜𝑝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BD2FA8F-46EB-4971-9A20-480F936B4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8164" y="1428602"/>
                  <a:ext cx="832920" cy="490199"/>
                </a:xfrm>
                <a:prstGeom prst="rect">
                  <a:avLst/>
                </a:prstGeom>
                <a:blipFill>
                  <a:blip r:embed="rId12"/>
                  <a:stretch>
                    <a:fillRect b="-864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021115-61C4-42EA-B663-B66F37AFAB23}"/>
                    </a:ext>
                  </a:extLst>
                </p:cNvPr>
                <p:cNvSpPr txBox="1"/>
                <p:nvPr/>
              </p:nvSpPr>
              <p:spPr>
                <a:xfrm>
                  <a:off x="7369610" y="5496961"/>
                  <a:ext cx="1270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𝑏𝑜𝑡𝑡𝑜𝑚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021115-61C4-42EA-B663-B66F37AFA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9610" y="5496961"/>
                  <a:ext cx="1270028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Bracket 36">
              <a:extLst>
                <a:ext uri="{FF2B5EF4-FFF2-40B4-BE49-F238E27FC236}">
                  <a16:creationId xmlns:a16="http://schemas.microsoft.com/office/drawing/2014/main" id="{1CA05B47-678F-4786-8F06-4BFDBBFCD960}"/>
                </a:ext>
              </a:extLst>
            </p:cNvPr>
            <p:cNvSpPr/>
            <p:nvPr/>
          </p:nvSpPr>
          <p:spPr>
            <a:xfrm>
              <a:off x="8600543" y="2209800"/>
              <a:ext cx="629298" cy="4013428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8966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דיאגרמה 6">
            <a:extLst>
              <a:ext uri="{FF2B5EF4-FFF2-40B4-BE49-F238E27FC236}">
                <a16:creationId xmlns:a16="http://schemas.microsoft.com/office/drawing/2014/main" id="{E13A00C1-16CF-49D5-9D4B-1A8CCC1F0A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493923"/>
              </p:ext>
            </p:extLst>
          </p:nvPr>
        </p:nvGraphicFramePr>
        <p:xfrm>
          <a:off x="5980830" y="107103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2293DC89-05C0-4B11-BDAF-8A8396854D5A}"/>
              </a:ext>
            </a:extLst>
          </p:cNvPr>
          <p:cNvSpPr/>
          <p:nvPr/>
        </p:nvSpPr>
        <p:spPr>
          <a:xfrm>
            <a:off x="6448684" y="650094"/>
            <a:ext cx="648888" cy="41791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B4BC65-5611-424E-8EF3-FA459FCD5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52" y="4810869"/>
            <a:ext cx="3040189" cy="1940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C33D22-5DD8-4D03-9D1F-FB583E9183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52" y="1247466"/>
            <a:ext cx="3039419" cy="1939536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81F6C8C1-07DD-494C-8CA9-B71C1D5F6FC9}"/>
              </a:ext>
            </a:extLst>
          </p:cNvPr>
          <p:cNvGrpSpPr/>
          <p:nvPr/>
        </p:nvGrpSpPr>
        <p:grpSpPr>
          <a:xfrm>
            <a:off x="5963770" y="2234542"/>
            <a:ext cx="611844" cy="1684138"/>
            <a:chOff x="5963770" y="2234542"/>
            <a:chExt cx="611844" cy="168413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7BD8AE-6B1B-4F36-9649-A9896D61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363" y="3352947"/>
              <a:ext cx="586688" cy="565733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C0AD8-BA1B-46A0-AA1F-B001B01577FD}"/>
                </a:ext>
              </a:extLst>
            </p:cNvPr>
            <p:cNvSpPr/>
            <p:nvPr/>
          </p:nvSpPr>
          <p:spPr>
            <a:xfrm>
              <a:off x="6130546" y="2234542"/>
              <a:ext cx="84707" cy="7819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A75235-F686-4F45-8423-5EEA8BADA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3770" y="2320769"/>
              <a:ext cx="168062" cy="102138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959B37A-3448-44C9-B82E-D58E63DEB099}"/>
                </a:ext>
              </a:extLst>
            </p:cNvPr>
            <p:cNvCxnSpPr>
              <a:cxnSpLocks/>
            </p:cNvCxnSpPr>
            <p:nvPr/>
          </p:nvCxnSpPr>
          <p:spPr>
            <a:xfrm>
              <a:off x="6215068" y="2323905"/>
              <a:ext cx="360546" cy="103094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6077086-28B5-4B12-AAB1-314C5D594167}"/>
              </a:ext>
            </a:extLst>
          </p:cNvPr>
          <p:cNvGrpSpPr/>
          <p:nvPr/>
        </p:nvGrpSpPr>
        <p:grpSpPr>
          <a:xfrm>
            <a:off x="6983941" y="1766275"/>
            <a:ext cx="1084964" cy="2172389"/>
            <a:chOff x="6983941" y="1766275"/>
            <a:chExt cx="1084964" cy="21723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04D273-3362-467A-8E6B-E1401EB4A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941" y="3372937"/>
              <a:ext cx="586683" cy="565727"/>
            </a:xfrm>
            <a:prstGeom prst="rect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09DE5A-D0EF-4595-9A54-A03029E1ADE9}"/>
                </a:ext>
              </a:extLst>
            </p:cNvPr>
            <p:cNvSpPr/>
            <p:nvPr/>
          </p:nvSpPr>
          <p:spPr>
            <a:xfrm>
              <a:off x="7979609" y="1766275"/>
              <a:ext cx="84707" cy="78193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D2FB1F-A065-4330-8333-6481AB87D9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3941" y="1846327"/>
              <a:ext cx="993433" cy="150496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061389-3850-4593-A448-036AB4CD1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95916" y="1844468"/>
              <a:ext cx="472989" cy="1506820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CA63250-16EB-4D7C-AA23-59CFF8AB516F}"/>
              </a:ext>
            </a:extLst>
          </p:cNvPr>
          <p:cNvGrpSpPr/>
          <p:nvPr/>
        </p:nvGrpSpPr>
        <p:grpSpPr>
          <a:xfrm>
            <a:off x="5958150" y="4069879"/>
            <a:ext cx="617464" cy="1854709"/>
            <a:chOff x="5958150" y="4069879"/>
            <a:chExt cx="617464" cy="18547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A8F376-DE55-4915-8F6E-EEDC52521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3770" y="4069879"/>
              <a:ext cx="586688" cy="56573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1B036F-9D94-4EC1-B485-791EA9A6030F}"/>
                </a:ext>
              </a:extLst>
            </p:cNvPr>
            <p:cNvSpPr/>
            <p:nvPr/>
          </p:nvSpPr>
          <p:spPr>
            <a:xfrm>
              <a:off x="6083796" y="5747788"/>
              <a:ext cx="178208" cy="176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DF6BEBB-7192-4BA6-8D87-E7D2FAB80CC6}"/>
                </a:ext>
              </a:extLst>
            </p:cNvPr>
            <p:cNvCxnSpPr>
              <a:cxnSpLocks/>
            </p:cNvCxnSpPr>
            <p:nvPr/>
          </p:nvCxnSpPr>
          <p:spPr>
            <a:xfrm>
              <a:off x="5958150" y="4654670"/>
              <a:ext cx="125645" cy="10931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72BBC0-F46F-47F7-AEC5-26A3619AE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4707" y="4650526"/>
              <a:ext cx="310907" cy="10944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0AC43F4-AC37-4484-A276-4CF017B9E71B}"/>
              </a:ext>
            </a:extLst>
          </p:cNvPr>
          <p:cNvGrpSpPr/>
          <p:nvPr/>
        </p:nvGrpSpPr>
        <p:grpSpPr>
          <a:xfrm>
            <a:off x="6975772" y="4071836"/>
            <a:ext cx="1181249" cy="1393923"/>
            <a:chOff x="6975772" y="4071836"/>
            <a:chExt cx="1181249" cy="13939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19E31E-9E9B-4642-9105-6A07C80F3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246" y="4071836"/>
              <a:ext cx="586689" cy="56573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C90F6D-B46C-4002-BC2B-B4F7E3C46613}"/>
                </a:ext>
              </a:extLst>
            </p:cNvPr>
            <p:cNvSpPr/>
            <p:nvPr/>
          </p:nvSpPr>
          <p:spPr>
            <a:xfrm>
              <a:off x="7971226" y="5288959"/>
              <a:ext cx="178208" cy="176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31C210E-6590-48F4-A3BD-0DA99518584A}"/>
                </a:ext>
              </a:extLst>
            </p:cNvPr>
            <p:cNvCxnSpPr>
              <a:cxnSpLocks/>
            </p:cNvCxnSpPr>
            <p:nvPr/>
          </p:nvCxnSpPr>
          <p:spPr>
            <a:xfrm>
              <a:off x="6975772" y="4655721"/>
              <a:ext cx="994775" cy="6315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4E6458-1F02-4859-9F38-78D6CCAE3D47}"/>
                </a:ext>
              </a:extLst>
            </p:cNvPr>
            <p:cNvCxnSpPr>
              <a:cxnSpLocks/>
            </p:cNvCxnSpPr>
            <p:nvPr/>
          </p:nvCxnSpPr>
          <p:spPr>
            <a:xfrm>
              <a:off x="7581519" y="4651527"/>
              <a:ext cx="575502" cy="63144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4961409-0213-4A89-A1CB-B411646B7431}"/>
              </a:ext>
            </a:extLst>
          </p:cNvPr>
          <p:cNvSpPr/>
          <p:nvPr/>
        </p:nvSpPr>
        <p:spPr>
          <a:xfrm>
            <a:off x="392475" y="1844468"/>
            <a:ext cx="1418826" cy="75224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b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Resolution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39A68F-0E26-4DCA-93F3-382BA7440177}"/>
              </a:ext>
            </a:extLst>
          </p:cNvPr>
          <p:cNvSpPr/>
          <p:nvPr/>
        </p:nvSpPr>
        <p:spPr>
          <a:xfrm>
            <a:off x="392476" y="5404412"/>
            <a:ext cx="1418825" cy="75224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</a:t>
            </a:r>
            <a:b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Resolution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7866A9D-7E88-4BA6-B835-66DD294434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38" y="1250578"/>
            <a:ext cx="3040189" cy="194002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D6AF1B7-3003-4767-98B8-1F6B481C4C68}"/>
              </a:ext>
            </a:extLst>
          </p:cNvPr>
          <p:cNvSpPr/>
          <p:nvPr/>
        </p:nvSpPr>
        <p:spPr>
          <a:xfrm>
            <a:off x="2710782" y="645263"/>
            <a:ext cx="1616501" cy="41791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Quality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FB585A9-B355-4AE1-BBFA-1AB32E645C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38" y="4810522"/>
            <a:ext cx="3040189" cy="194002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FBF5BEF5-E8F8-4418-A096-2EB0BC2646F8}"/>
              </a:ext>
            </a:extLst>
          </p:cNvPr>
          <p:cNvGrpSpPr/>
          <p:nvPr/>
        </p:nvGrpSpPr>
        <p:grpSpPr>
          <a:xfrm>
            <a:off x="2697379" y="2268808"/>
            <a:ext cx="613179" cy="1641543"/>
            <a:chOff x="2697379" y="2268808"/>
            <a:chExt cx="613179" cy="16415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BAFE2B-D036-4B81-958B-BD0D77048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996" y="3344625"/>
              <a:ext cx="586682" cy="565726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50988A-0B40-4DF5-B2ED-F7D0B98464C0}"/>
                </a:ext>
              </a:extLst>
            </p:cNvPr>
            <p:cNvSpPr/>
            <p:nvPr/>
          </p:nvSpPr>
          <p:spPr>
            <a:xfrm>
              <a:off x="2873839" y="2268808"/>
              <a:ext cx="84707" cy="7819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ADB721-C0D4-4E36-82D5-06A5B0220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97379" y="2344846"/>
              <a:ext cx="172781" cy="99742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A63380C-FB09-48AF-9AE6-5C2B2BF49B1B}"/>
                </a:ext>
              </a:extLst>
            </p:cNvPr>
            <p:cNvCxnSpPr>
              <a:cxnSpLocks/>
            </p:cNvCxnSpPr>
            <p:nvPr/>
          </p:nvCxnSpPr>
          <p:spPr>
            <a:xfrm>
              <a:off x="2961526" y="2348228"/>
              <a:ext cx="349032" cy="9893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AC29C5A-0859-4B4B-8353-3BD496A468C8}"/>
              </a:ext>
            </a:extLst>
          </p:cNvPr>
          <p:cNvGrpSpPr/>
          <p:nvPr/>
        </p:nvGrpSpPr>
        <p:grpSpPr>
          <a:xfrm>
            <a:off x="3719211" y="1766275"/>
            <a:ext cx="1087252" cy="2147230"/>
            <a:chOff x="3719211" y="1766275"/>
            <a:chExt cx="1087252" cy="21472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2F1F63E-ACB2-475D-8171-F8399768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4173" y="3347779"/>
              <a:ext cx="586682" cy="565726"/>
            </a:xfrm>
            <a:prstGeom prst="rect">
              <a:avLst/>
            </a:prstGeom>
            <a:ln w="38100">
              <a:solidFill>
                <a:srgbClr val="2F5597"/>
              </a:solidFill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213724-92B8-47CF-B747-1EB7CFC96DB0}"/>
                </a:ext>
              </a:extLst>
            </p:cNvPr>
            <p:cNvSpPr/>
            <p:nvPr/>
          </p:nvSpPr>
          <p:spPr>
            <a:xfrm>
              <a:off x="4715050" y="1766275"/>
              <a:ext cx="84707" cy="78193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06D2DD-4B18-4BEC-89E3-FFF73FDE1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9211" y="1844174"/>
              <a:ext cx="993604" cy="1484704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30AB3D-779C-4937-9C5D-775CB1C3BD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4580" y="1844168"/>
              <a:ext cx="471883" cy="149344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26B596-0BDE-4442-ADAC-E7E23C00D686}"/>
              </a:ext>
            </a:extLst>
          </p:cNvPr>
          <p:cNvGrpSpPr/>
          <p:nvPr/>
        </p:nvGrpSpPr>
        <p:grpSpPr>
          <a:xfrm>
            <a:off x="2692907" y="4065211"/>
            <a:ext cx="617651" cy="1851938"/>
            <a:chOff x="2692907" y="4065211"/>
            <a:chExt cx="617651" cy="18519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6ACBE55-163F-4AF2-B930-E09DECD5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120" y="4065211"/>
              <a:ext cx="586682" cy="56572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89B7BF2-9B0A-49BA-91D3-A2ECB691FEF2}"/>
                </a:ext>
              </a:extLst>
            </p:cNvPr>
            <p:cNvSpPr/>
            <p:nvPr/>
          </p:nvSpPr>
          <p:spPr>
            <a:xfrm>
              <a:off x="2857171" y="5740349"/>
              <a:ext cx="178208" cy="176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F0092FB-90CD-499E-947C-3965D20B4847}"/>
                </a:ext>
              </a:extLst>
            </p:cNvPr>
            <p:cNvCxnSpPr>
              <a:cxnSpLocks/>
            </p:cNvCxnSpPr>
            <p:nvPr/>
          </p:nvCxnSpPr>
          <p:spPr>
            <a:xfrm>
              <a:off x="2692907" y="4658128"/>
              <a:ext cx="156277" cy="107790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797DA6D-2571-4012-A00C-7363FC8EA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36632" y="4649839"/>
              <a:ext cx="273926" cy="10861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8B92E2-DE02-407E-9F9B-AB93AEB6AA47}"/>
              </a:ext>
            </a:extLst>
          </p:cNvPr>
          <p:cNvGrpSpPr/>
          <p:nvPr/>
        </p:nvGrpSpPr>
        <p:grpSpPr>
          <a:xfrm>
            <a:off x="3729577" y="4062306"/>
            <a:ext cx="1159867" cy="1403453"/>
            <a:chOff x="3729577" y="4062306"/>
            <a:chExt cx="1159867" cy="14034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A9A585-7EE5-4E8B-9F9E-8F6BCBFD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4087" y="4062306"/>
              <a:ext cx="589695" cy="56863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C84438-00C4-4AA8-82FF-3EBD6C1FC89E}"/>
                </a:ext>
              </a:extLst>
            </p:cNvPr>
            <p:cNvSpPr/>
            <p:nvPr/>
          </p:nvSpPr>
          <p:spPr>
            <a:xfrm>
              <a:off x="4710653" y="5288959"/>
              <a:ext cx="178208" cy="176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59CE14B-6F2C-4165-827A-52B64ECF7757}"/>
                </a:ext>
              </a:extLst>
            </p:cNvPr>
            <p:cNvCxnSpPr>
              <a:cxnSpLocks/>
            </p:cNvCxnSpPr>
            <p:nvPr/>
          </p:nvCxnSpPr>
          <p:spPr>
            <a:xfrm>
              <a:off x="3729577" y="4649839"/>
              <a:ext cx="980763" cy="6391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C2E2EC0-8299-4BCF-B203-6CBE27CB18C9}"/>
                </a:ext>
              </a:extLst>
            </p:cNvPr>
            <p:cNvCxnSpPr>
              <a:cxnSpLocks/>
            </p:cNvCxnSpPr>
            <p:nvPr/>
          </p:nvCxnSpPr>
          <p:spPr>
            <a:xfrm>
              <a:off x="4344124" y="4637569"/>
              <a:ext cx="545320" cy="6425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8A127DD-328C-40DB-89A6-B6146F6263C9}"/>
              </a:ext>
            </a:extLst>
          </p:cNvPr>
          <p:cNvSpPr/>
          <p:nvPr/>
        </p:nvSpPr>
        <p:spPr>
          <a:xfrm>
            <a:off x="9631347" y="645265"/>
            <a:ext cx="835488" cy="41791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Noise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B6BE5598-E6EF-43D0-BACE-600F9A7FCE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96" y="1250580"/>
            <a:ext cx="3040189" cy="194002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DDB3100-D251-496D-85A8-102BDC6217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96" y="4810522"/>
            <a:ext cx="3040189" cy="1940028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468ADDE3-ADC3-4DEC-919A-5B1D12648D99}"/>
              </a:ext>
            </a:extLst>
          </p:cNvPr>
          <p:cNvGrpSpPr/>
          <p:nvPr/>
        </p:nvGrpSpPr>
        <p:grpSpPr>
          <a:xfrm>
            <a:off x="9231352" y="2237747"/>
            <a:ext cx="614457" cy="1695189"/>
            <a:chOff x="9231352" y="2237747"/>
            <a:chExt cx="614457" cy="169518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4BC37C-395A-4923-AF14-053F1C10C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560" y="3367209"/>
              <a:ext cx="586683" cy="5657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9CE7D96-742D-4704-B3E5-7C53D4D37177}"/>
                </a:ext>
              </a:extLst>
            </p:cNvPr>
            <p:cNvSpPr/>
            <p:nvPr/>
          </p:nvSpPr>
          <p:spPr>
            <a:xfrm>
              <a:off x="9404132" y="2237747"/>
              <a:ext cx="84707" cy="7819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B012BB1-1196-4270-AE01-4F49258286C2}"/>
                </a:ext>
              </a:extLst>
            </p:cNvPr>
            <p:cNvCxnSpPr>
              <a:cxnSpLocks/>
              <a:stCxn id="52" idx="1"/>
            </p:cNvCxnSpPr>
            <p:nvPr/>
          </p:nvCxnSpPr>
          <p:spPr>
            <a:xfrm flipH="1">
              <a:off x="9231352" y="2276844"/>
              <a:ext cx="172780" cy="1060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81240D2-658A-4B81-AF38-05D1F6186EB0}"/>
                </a:ext>
              </a:extLst>
            </p:cNvPr>
            <p:cNvCxnSpPr>
              <a:cxnSpLocks/>
            </p:cNvCxnSpPr>
            <p:nvPr/>
          </p:nvCxnSpPr>
          <p:spPr>
            <a:xfrm>
              <a:off x="9485263" y="2316201"/>
              <a:ext cx="360546" cy="10309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5EA9524-A5F5-434E-8B30-D3FCB2FB3DD8}"/>
              </a:ext>
            </a:extLst>
          </p:cNvPr>
          <p:cNvGrpSpPr/>
          <p:nvPr/>
        </p:nvGrpSpPr>
        <p:grpSpPr>
          <a:xfrm>
            <a:off x="10245967" y="1766274"/>
            <a:ext cx="1081839" cy="2166663"/>
            <a:chOff x="10245967" y="1766274"/>
            <a:chExt cx="1081839" cy="21666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F90552-0F1E-4286-A66D-86234042D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1018" y="3367207"/>
              <a:ext cx="586686" cy="565730"/>
            </a:xfrm>
            <a:prstGeom prst="rect">
              <a:avLst/>
            </a:prstGeom>
            <a:ln w="38100">
              <a:solidFill>
                <a:srgbClr val="2F5597"/>
              </a:solidFill>
            </a:ln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53FCFA9-FE78-4BC4-B0E2-3EBC34410047}"/>
                </a:ext>
              </a:extLst>
            </p:cNvPr>
            <p:cNvSpPr/>
            <p:nvPr/>
          </p:nvSpPr>
          <p:spPr>
            <a:xfrm>
              <a:off x="11238507" y="1766274"/>
              <a:ext cx="84707" cy="78193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612D64A-5401-4DA6-B1E1-10157C619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5967" y="1850639"/>
              <a:ext cx="988069" cy="149398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927FDED-D4E0-4262-8456-78B599A00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73150" y="1850933"/>
              <a:ext cx="454656" cy="149369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26D74D2-4208-4A40-816C-5DF56EF32E8B}"/>
              </a:ext>
            </a:extLst>
          </p:cNvPr>
          <p:cNvGrpSpPr/>
          <p:nvPr/>
        </p:nvGrpSpPr>
        <p:grpSpPr>
          <a:xfrm>
            <a:off x="9230451" y="4069879"/>
            <a:ext cx="615358" cy="1847271"/>
            <a:chOff x="9230451" y="4069879"/>
            <a:chExt cx="615358" cy="18472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13FD388-22DE-47FD-A358-B30F43BA3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9744" y="4069879"/>
              <a:ext cx="586688" cy="56573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1AAAE19-B25F-4B1A-857C-58CFC96E96F0}"/>
                </a:ext>
              </a:extLst>
            </p:cNvPr>
            <p:cNvSpPr/>
            <p:nvPr/>
          </p:nvSpPr>
          <p:spPr>
            <a:xfrm>
              <a:off x="9357381" y="5740350"/>
              <a:ext cx="178208" cy="176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6CAB1B2-C93B-4F55-8935-0711ACD9CE9B}"/>
                </a:ext>
              </a:extLst>
            </p:cNvPr>
            <p:cNvCxnSpPr>
              <a:cxnSpLocks/>
            </p:cNvCxnSpPr>
            <p:nvPr/>
          </p:nvCxnSpPr>
          <p:spPr>
            <a:xfrm>
              <a:off x="9230451" y="4649841"/>
              <a:ext cx="124948" cy="10888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F00ECC9-27F0-4107-A4DD-BBCFD552E9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34902" y="4649841"/>
              <a:ext cx="310907" cy="109448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EE8F50C-7B44-46DF-9D8D-2A81E4290A80}"/>
              </a:ext>
            </a:extLst>
          </p:cNvPr>
          <p:cNvGrpSpPr/>
          <p:nvPr/>
        </p:nvGrpSpPr>
        <p:grpSpPr>
          <a:xfrm>
            <a:off x="10245967" y="4069879"/>
            <a:ext cx="1175799" cy="1400191"/>
            <a:chOff x="10245967" y="4069879"/>
            <a:chExt cx="1175799" cy="14001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10EEED-1192-4EB8-B098-DD88D4B04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9937" y="4069879"/>
              <a:ext cx="586685" cy="56572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BD2BB53-5740-4B03-B383-56EADDF0501B}"/>
                </a:ext>
              </a:extLst>
            </p:cNvPr>
            <p:cNvSpPr/>
            <p:nvPr/>
          </p:nvSpPr>
          <p:spPr>
            <a:xfrm>
              <a:off x="11241352" y="5293270"/>
              <a:ext cx="178208" cy="176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8D5221A-C4C0-4090-B156-C6FFB1EA2FA3}"/>
                </a:ext>
              </a:extLst>
            </p:cNvPr>
            <p:cNvCxnSpPr>
              <a:cxnSpLocks/>
            </p:cNvCxnSpPr>
            <p:nvPr/>
          </p:nvCxnSpPr>
          <p:spPr>
            <a:xfrm>
              <a:off x="10245967" y="4651527"/>
              <a:ext cx="992540" cy="6397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C3D443D-2D44-42C9-87DA-458E00AF11B4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150" y="4633259"/>
              <a:ext cx="548616" cy="6557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860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2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6BD99-4D91-4B56-A18F-03C92AEAE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12" y="0"/>
            <a:ext cx="1031217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024009-FD88-41BF-B57C-F4563899361C}"/>
              </a:ext>
            </a:extLst>
          </p:cNvPr>
          <p:cNvSpPr/>
          <p:nvPr/>
        </p:nvSpPr>
        <p:spPr>
          <a:xfrm>
            <a:off x="939912" y="0"/>
            <a:ext cx="2241318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Quality</a:t>
            </a:r>
          </a:p>
        </p:txBody>
      </p:sp>
    </p:spTree>
    <p:extLst>
      <p:ext uri="{BB962C8B-B14F-4D97-AF65-F5344CB8AC3E}">
        <p14:creationId xmlns:p14="http://schemas.microsoft.com/office/powerpoint/2010/main" val="1289899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1CEC9C-D791-478B-B703-1C1922756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12" y="0"/>
            <a:ext cx="1031217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024009-FD88-41BF-B57C-F4563899361C}"/>
              </a:ext>
            </a:extLst>
          </p:cNvPr>
          <p:cNvSpPr/>
          <p:nvPr/>
        </p:nvSpPr>
        <p:spPr>
          <a:xfrm>
            <a:off x="939912" y="0"/>
            <a:ext cx="2241318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Blur</a:t>
            </a:r>
          </a:p>
        </p:txBody>
      </p:sp>
    </p:spTree>
    <p:extLst>
      <p:ext uri="{BB962C8B-B14F-4D97-AF65-F5344CB8AC3E}">
        <p14:creationId xmlns:p14="http://schemas.microsoft.com/office/powerpoint/2010/main" val="363606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602EB5-2520-4F9A-85D6-05D6E1D2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74" y="0"/>
            <a:ext cx="102356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024009-FD88-41BF-B57C-F4563899361C}"/>
              </a:ext>
            </a:extLst>
          </p:cNvPr>
          <p:cNvSpPr/>
          <p:nvPr/>
        </p:nvSpPr>
        <p:spPr>
          <a:xfrm>
            <a:off x="975424" y="0"/>
            <a:ext cx="2241318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Quality</a:t>
            </a:r>
          </a:p>
        </p:txBody>
      </p:sp>
    </p:spTree>
    <p:extLst>
      <p:ext uri="{BB962C8B-B14F-4D97-AF65-F5344CB8AC3E}">
        <p14:creationId xmlns:p14="http://schemas.microsoft.com/office/powerpoint/2010/main" val="421376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BCD056-66D9-4EC2-A502-8A269D0C9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74" y="0"/>
            <a:ext cx="102356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024009-FD88-41BF-B57C-F4563899361C}"/>
              </a:ext>
            </a:extLst>
          </p:cNvPr>
          <p:cNvSpPr/>
          <p:nvPr/>
        </p:nvSpPr>
        <p:spPr>
          <a:xfrm>
            <a:off x="975424" y="0"/>
            <a:ext cx="2241318" cy="584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Blur</a:t>
            </a:r>
          </a:p>
        </p:txBody>
      </p:sp>
    </p:spTree>
    <p:extLst>
      <p:ext uri="{BB962C8B-B14F-4D97-AF65-F5344CB8AC3E}">
        <p14:creationId xmlns:p14="http://schemas.microsoft.com/office/powerpoint/2010/main" val="327054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Man Thinking - Free people icons">
            <a:extLst>
              <a:ext uri="{FF2B5EF4-FFF2-40B4-BE49-F238E27FC236}">
                <a16:creationId xmlns:a16="http://schemas.microsoft.com/office/drawing/2014/main" id="{451AF2C8-299E-4B65-AD55-F0A07103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68" y="512271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13C44A-7093-4FF1-B6D2-8A99DDF20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46" y="4821001"/>
            <a:ext cx="2721725" cy="1814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308298-873D-45D7-A739-DB95163E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IQA Motivation – reverse problems</a:t>
            </a:r>
            <a:endParaRPr lang="en-IL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167A74B-2A88-41F5-B66E-DB8DD43B5ADA}"/>
              </a:ext>
            </a:extLst>
          </p:cNvPr>
          <p:cNvCxnSpPr>
            <a:cxnSpLocks/>
            <a:stCxn id="16" idx="1"/>
            <a:endCxn id="22" idx="2"/>
          </p:cNvCxnSpPr>
          <p:nvPr/>
        </p:nvCxnSpPr>
        <p:spPr>
          <a:xfrm rot="10800000">
            <a:off x="1995522" y="4042893"/>
            <a:ext cx="4318025" cy="168535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0B38801-C1FA-43BC-B0C6-FB3932715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7" y="2228409"/>
            <a:ext cx="2721727" cy="181448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8501ED5-7896-450A-8DE0-434B5DFD5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46" y="2228409"/>
            <a:ext cx="2721726" cy="181448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C45F505-1878-4850-B42F-BF426C466C38}"/>
              </a:ext>
            </a:extLst>
          </p:cNvPr>
          <p:cNvSpPr/>
          <p:nvPr/>
        </p:nvSpPr>
        <p:spPr>
          <a:xfrm>
            <a:off x="767138" y="1697938"/>
            <a:ext cx="24567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Degraded Input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A297794-1E8E-46BE-B9B5-BC7FF8192A14}"/>
              </a:ext>
            </a:extLst>
          </p:cNvPr>
          <p:cNvSpPr/>
          <p:nvPr/>
        </p:nvSpPr>
        <p:spPr>
          <a:xfrm>
            <a:off x="6838252" y="1697938"/>
            <a:ext cx="16723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3147CC-876E-4EB9-A425-AE0FBDA716EF}"/>
              </a:ext>
            </a:extLst>
          </p:cNvPr>
          <p:cNvSpPr/>
          <p:nvPr/>
        </p:nvSpPr>
        <p:spPr>
          <a:xfrm>
            <a:off x="6610327" y="4297781"/>
            <a:ext cx="21251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GT Reference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556139D-12F7-4FFC-BD36-B00B828D6BF4}"/>
              </a:ext>
            </a:extLst>
          </p:cNvPr>
          <p:cNvSpPr/>
          <p:nvPr/>
        </p:nvSpPr>
        <p:spPr>
          <a:xfrm>
            <a:off x="3473755" y="2608526"/>
            <a:ext cx="2721726" cy="1054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 Method</a:t>
            </a:r>
            <a:endParaRPr lang="en-IL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F5B98B1-4745-4FA3-BF0A-3C6D5A230D23}"/>
              </a:ext>
            </a:extLst>
          </p:cNvPr>
          <p:cNvSpPr/>
          <p:nvPr/>
        </p:nvSpPr>
        <p:spPr>
          <a:xfrm>
            <a:off x="3271955" y="5358911"/>
            <a:ext cx="13415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Degradation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545FF4F-507C-4507-99F6-582B8986A5B9}"/>
              </a:ext>
            </a:extLst>
          </p:cNvPr>
          <p:cNvSpPr/>
          <p:nvPr/>
        </p:nvSpPr>
        <p:spPr>
          <a:xfrm>
            <a:off x="9332051" y="3616339"/>
            <a:ext cx="1680588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IQA score: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PSNR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SSIM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Perceptual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D7F4532-5797-4992-A69F-81CE5C84444B}"/>
              </a:ext>
            </a:extLst>
          </p:cNvPr>
          <p:cNvCxnSpPr>
            <a:cxnSpLocks/>
            <a:stCxn id="51" idx="3"/>
            <a:endCxn id="16" idx="3"/>
          </p:cNvCxnSpPr>
          <p:nvPr/>
        </p:nvCxnSpPr>
        <p:spPr>
          <a:xfrm flipH="1">
            <a:off x="9035271" y="3135651"/>
            <a:ext cx="1" cy="2592592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5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0" grpId="0" animBg="1"/>
      <p:bldP spid="62" grpId="0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Method overview</a:t>
            </a:r>
            <a:endParaRPr lang="en-IL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EBA9635-60ED-492F-A505-9BCC35B34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6" y="1352117"/>
            <a:ext cx="1717986" cy="113336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E4A536D-C821-487B-97EE-44AE447E2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28" y="4589657"/>
            <a:ext cx="696941" cy="459777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17BF061-1BFA-4A22-9CFC-23AC0DA7A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67" y="5562051"/>
            <a:ext cx="428662" cy="28279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68C5D4B-D767-49CA-A95E-9921B137C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795" y="6248587"/>
            <a:ext cx="214007" cy="14118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6DB01B5-E0D7-420C-8CDF-AC0DF660EC91}"/>
              </a:ext>
            </a:extLst>
          </p:cNvPr>
          <p:cNvCxnSpPr>
            <a:cxnSpLocks/>
          </p:cNvCxnSpPr>
          <p:nvPr/>
        </p:nvCxnSpPr>
        <p:spPr>
          <a:xfrm>
            <a:off x="5095431" y="2036802"/>
            <a:ext cx="888995" cy="4301525"/>
          </a:xfrm>
          <a:prstGeom prst="line">
            <a:avLst/>
          </a:prstGeom>
          <a:ln cap="flat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3B8DCEA-7E60-45E3-BC62-93E85864AF54}"/>
              </a:ext>
            </a:extLst>
          </p:cNvPr>
          <p:cNvCxnSpPr>
            <a:cxnSpLocks/>
          </p:cNvCxnSpPr>
          <p:nvPr/>
        </p:nvCxnSpPr>
        <p:spPr>
          <a:xfrm flipH="1">
            <a:off x="6243172" y="1802885"/>
            <a:ext cx="883287" cy="4495790"/>
          </a:xfrm>
          <a:prstGeom prst="line">
            <a:avLst/>
          </a:prstGeom>
          <a:ln cap="flat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A393EAB8-9DC0-491E-9B85-04C4CF6DB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54" y="5144090"/>
            <a:ext cx="534890" cy="35287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5472567-8BD3-4F88-B6A7-51F88152C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76" y="5939497"/>
            <a:ext cx="325044" cy="214435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FA765EC-3E5D-4269-BB5E-74829605C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078" y="3985138"/>
            <a:ext cx="899441" cy="593367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AC36492-925B-40F4-B95C-2B973C85E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62" y="3223889"/>
            <a:ext cx="1145470" cy="755674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7F0B470-9EFC-410B-9F8C-F54C8CBC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91" y="2382522"/>
            <a:ext cx="1403653" cy="92599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8C1845-6132-4F23-A4DB-755D2587F2FB}"/>
              </a:ext>
            </a:extLst>
          </p:cNvPr>
          <p:cNvGrpSpPr/>
          <p:nvPr/>
        </p:nvGrpSpPr>
        <p:grpSpPr>
          <a:xfrm>
            <a:off x="3686176" y="1352118"/>
            <a:ext cx="1166494" cy="5037653"/>
            <a:chOff x="3686176" y="1352118"/>
            <a:chExt cx="1166494" cy="5037653"/>
          </a:xfrm>
        </p:grpSpPr>
        <p:sp>
          <p:nvSpPr>
            <p:cNvPr id="54" name="Arrow: Notched Right 53">
              <a:extLst>
                <a:ext uri="{FF2B5EF4-FFF2-40B4-BE49-F238E27FC236}">
                  <a16:creationId xmlns:a16="http://schemas.microsoft.com/office/drawing/2014/main" id="{70C1EAC8-D97F-4CD3-B4CC-BC7B70FA19F2}"/>
                </a:ext>
              </a:extLst>
            </p:cNvPr>
            <p:cNvSpPr/>
            <p:nvPr/>
          </p:nvSpPr>
          <p:spPr>
            <a:xfrm rot="16200000" flipH="1" flipV="1">
              <a:off x="3491251" y="5028353"/>
              <a:ext cx="1556347" cy="1166489"/>
            </a:xfrm>
            <a:prstGeom prst="notchedRightArrow">
              <a:avLst/>
            </a:prstGeom>
            <a:solidFill>
              <a:srgbClr val="39B8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High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Quality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FDD9E0C0-2A63-4158-B8A7-D9FC51068E14}"/>
                </a:ext>
              </a:extLst>
            </p:cNvPr>
            <p:cNvSpPr/>
            <p:nvPr/>
          </p:nvSpPr>
          <p:spPr>
            <a:xfrm rot="5400000">
              <a:off x="2987447" y="3208755"/>
              <a:ext cx="2563951" cy="1166494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Increasing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Quality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8122ACF-A85D-4454-8D49-4F5CBB3DD030}"/>
                </a:ext>
              </a:extLst>
            </p:cNvPr>
            <p:cNvSpPr/>
            <p:nvPr/>
          </p:nvSpPr>
          <p:spPr>
            <a:xfrm rot="5400000">
              <a:off x="3701671" y="1625814"/>
              <a:ext cx="1133367" cy="585976"/>
            </a:xfrm>
            <a:prstGeom prst="rect">
              <a:avLst/>
            </a:prstGeom>
            <a:solidFill>
              <a:srgbClr val="C4724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Degraded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Input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CD89B93-0CBA-4EE0-A8DB-4AE01FB8EBB7}"/>
              </a:ext>
            </a:extLst>
          </p:cNvPr>
          <p:cNvGrpSpPr/>
          <p:nvPr/>
        </p:nvGrpSpPr>
        <p:grpSpPr>
          <a:xfrm>
            <a:off x="7456381" y="1428602"/>
            <a:ext cx="4574871" cy="4890575"/>
            <a:chOff x="7351606" y="1428602"/>
            <a:chExt cx="4574871" cy="4890575"/>
          </a:xfrm>
        </p:grpSpPr>
        <p:sp>
          <p:nvSpPr>
            <p:cNvPr id="33" name="Right Bracket 32">
              <a:extLst>
                <a:ext uri="{FF2B5EF4-FFF2-40B4-BE49-F238E27FC236}">
                  <a16:creationId xmlns:a16="http://schemas.microsoft.com/office/drawing/2014/main" id="{CD7F36AB-6710-41FD-800F-35110F37BB0B}"/>
                </a:ext>
              </a:extLst>
            </p:cNvPr>
            <p:cNvSpPr/>
            <p:nvPr/>
          </p:nvSpPr>
          <p:spPr>
            <a:xfrm>
              <a:off x="7351606" y="1802885"/>
              <a:ext cx="629298" cy="949840"/>
            </a:xfrm>
            <a:prstGeom prst="rightBracket">
              <a:avLst>
                <a:gd name="adj" fmla="val 104622"/>
              </a:avLst>
            </a:prstGeom>
            <a:ln w="38100">
              <a:solidFill>
                <a:srgbClr val="C4724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34" name="Right Bracket 33">
              <a:extLst>
                <a:ext uri="{FF2B5EF4-FFF2-40B4-BE49-F238E27FC236}">
                  <a16:creationId xmlns:a16="http://schemas.microsoft.com/office/drawing/2014/main" id="{DD9163ED-0636-4F71-A043-08F20B8872A1}"/>
                </a:ext>
              </a:extLst>
            </p:cNvPr>
            <p:cNvSpPr/>
            <p:nvPr/>
          </p:nvSpPr>
          <p:spPr>
            <a:xfrm>
              <a:off x="7369610" y="6068877"/>
              <a:ext cx="629298" cy="250300"/>
            </a:xfrm>
            <a:prstGeom prst="rightBracket">
              <a:avLst>
                <a:gd name="adj" fmla="val 104622"/>
              </a:avLst>
            </a:prstGeom>
            <a:ln w="38100">
              <a:solidFill>
                <a:srgbClr val="39B88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BD2FA8F-46EB-4971-9A20-480F936B43BC}"/>
                    </a:ext>
                  </a:extLst>
                </p:cNvPr>
                <p:cNvSpPr txBox="1"/>
                <p:nvPr/>
              </p:nvSpPr>
              <p:spPr>
                <a:xfrm>
                  <a:off x="7588164" y="1428602"/>
                  <a:ext cx="832920" cy="4901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𝑡𝑜𝑝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BD2FA8F-46EB-4971-9A20-480F936B43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8164" y="1428602"/>
                  <a:ext cx="832920" cy="490199"/>
                </a:xfrm>
                <a:prstGeom prst="rect">
                  <a:avLst/>
                </a:prstGeom>
                <a:blipFill>
                  <a:blip r:embed="rId3"/>
                  <a:stretch>
                    <a:fillRect b="-864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021115-61C4-42EA-B663-B66F37AFAB23}"/>
                    </a:ext>
                  </a:extLst>
                </p:cNvPr>
                <p:cNvSpPr txBox="1"/>
                <p:nvPr/>
              </p:nvSpPr>
              <p:spPr>
                <a:xfrm>
                  <a:off x="7369610" y="5496961"/>
                  <a:ext cx="1270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𝑏𝑜𝑡𝑡𝑜𝑚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4021115-61C4-42EA-B663-B66F37AFA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9610" y="5496961"/>
                  <a:ext cx="1270028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Bracket 36">
              <a:extLst>
                <a:ext uri="{FF2B5EF4-FFF2-40B4-BE49-F238E27FC236}">
                  <a16:creationId xmlns:a16="http://schemas.microsoft.com/office/drawing/2014/main" id="{1CA05B47-678F-4786-8F06-4BFDBBFCD960}"/>
                </a:ext>
              </a:extLst>
            </p:cNvPr>
            <p:cNvSpPr/>
            <p:nvPr/>
          </p:nvSpPr>
          <p:spPr>
            <a:xfrm>
              <a:off x="8600543" y="2209800"/>
              <a:ext cx="629298" cy="4013428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D13828C-85C6-4607-A6C7-F0CE4B37154B}"/>
                    </a:ext>
                  </a:extLst>
                </p:cNvPr>
                <p:cNvSpPr txBox="1"/>
                <p:nvPr/>
              </p:nvSpPr>
              <p:spPr>
                <a:xfrm>
                  <a:off x="9229841" y="3340605"/>
                  <a:ext cx="2696636" cy="885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𝑆𝑐𝑜𝑟𝑒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𝑡𝑜𝑝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𝑏𝑜𝑡𝑡𝑜𝑚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D13828C-85C6-4607-A6C7-F0CE4B371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841" y="3340605"/>
                  <a:ext cx="2696636" cy="88594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31" name="דיאגרמה 6">
            <a:extLst>
              <a:ext uri="{FF2B5EF4-FFF2-40B4-BE49-F238E27FC236}">
                <a16:creationId xmlns:a16="http://schemas.microsoft.com/office/drawing/2014/main" id="{BE3A6FCD-A358-4403-B63B-A62152081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62078"/>
              </p:ext>
            </p:extLst>
          </p:nvPr>
        </p:nvGraphicFramePr>
        <p:xfrm>
          <a:off x="5980830" y="107103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39" name="דיאגרמה 6">
            <a:extLst>
              <a:ext uri="{FF2B5EF4-FFF2-40B4-BE49-F238E27FC236}">
                <a16:creationId xmlns:a16="http://schemas.microsoft.com/office/drawing/2014/main" id="{B4316347-FB41-44D7-A123-1D8C299C8A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9936694"/>
              </p:ext>
            </p:extLst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16253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  <p:bldGraphic spid="39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F758-4474-4DD6-8395-CDD28E26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Histogram – Toy Example</a:t>
            </a:r>
            <a:endParaRPr lang="en-I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663E84-C8D4-494E-B283-0BC27E240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11498" r="5066" b="8869"/>
          <a:stretch/>
        </p:blipFill>
        <p:spPr>
          <a:xfrm>
            <a:off x="8280502" y="1985911"/>
            <a:ext cx="2669984" cy="2250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A49C44-33FA-4238-A2E0-FB769805F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462" y="2011553"/>
            <a:ext cx="2388246" cy="21989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45098F-93D2-452E-ACB9-BEE255046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40" y="1966059"/>
            <a:ext cx="4939348" cy="43605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3DBBEFC-6B3B-4429-AFF4-8372C7116041}"/>
              </a:ext>
            </a:extLst>
          </p:cNvPr>
          <p:cNvSpPr/>
          <p:nvPr/>
        </p:nvSpPr>
        <p:spPr>
          <a:xfrm>
            <a:off x="2288237" y="1442720"/>
            <a:ext cx="1592153" cy="49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HR Image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E4B62B-4D65-4E56-83D3-A02A3D52F1CA}"/>
              </a:ext>
            </a:extLst>
          </p:cNvPr>
          <p:cNvSpPr/>
          <p:nvPr/>
        </p:nvSpPr>
        <p:spPr>
          <a:xfrm>
            <a:off x="6097765" y="1442721"/>
            <a:ext cx="1517639" cy="49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LR Image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8F9125-B9FC-45B6-8E1D-37DF0665DBA0}"/>
              </a:ext>
            </a:extLst>
          </p:cNvPr>
          <p:cNvSpPr/>
          <p:nvPr/>
        </p:nvSpPr>
        <p:spPr>
          <a:xfrm>
            <a:off x="8306957" y="1442722"/>
            <a:ext cx="2617075" cy="49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Recurrence Map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5A00AF-54C9-4D85-94F0-825452F1253C}"/>
              </a:ext>
            </a:extLst>
          </p:cNvPr>
          <p:cNvSpPr/>
          <p:nvPr/>
        </p:nvSpPr>
        <p:spPr>
          <a:xfrm>
            <a:off x="7883970" y="4399919"/>
            <a:ext cx="3463049" cy="4987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Recurrence Histogram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0F657F9-7BB9-4E23-A6AC-017F935F8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83" y="4898692"/>
            <a:ext cx="2912622" cy="185268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4FE065C-CA9F-421D-BA1F-3BDB39364A67}"/>
              </a:ext>
            </a:extLst>
          </p:cNvPr>
          <p:cNvSpPr/>
          <p:nvPr/>
        </p:nvSpPr>
        <p:spPr>
          <a:xfrm>
            <a:off x="1394635" y="2461321"/>
            <a:ext cx="187192" cy="1809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A892F5-18E6-486E-9887-D8461DDF1CB2}"/>
              </a:ext>
            </a:extLst>
          </p:cNvPr>
          <p:cNvSpPr/>
          <p:nvPr/>
        </p:nvSpPr>
        <p:spPr>
          <a:xfrm>
            <a:off x="7696779" y="3111037"/>
            <a:ext cx="187192" cy="1809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334A37-8DE7-471C-ACF9-58285B0CBE70}"/>
              </a:ext>
            </a:extLst>
          </p:cNvPr>
          <p:cNvSpPr/>
          <p:nvPr/>
        </p:nvSpPr>
        <p:spPr>
          <a:xfrm>
            <a:off x="3088717" y="4898692"/>
            <a:ext cx="187192" cy="1809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2F3EE7-1483-400B-9D9D-502E311657EA}"/>
              </a:ext>
            </a:extLst>
          </p:cNvPr>
          <p:cNvSpPr/>
          <p:nvPr/>
        </p:nvSpPr>
        <p:spPr>
          <a:xfrm>
            <a:off x="6775136" y="3838253"/>
            <a:ext cx="187192" cy="1809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41FF2F-2DE0-4D25-9BA6-01CD408E54B7}"/>
              </a:ext>
            </a:extLst>
          </p:cNvPr>
          <p:cNvSpPr/>
          <p:nvPr/>
        </p:nvSpPr>
        <p:spPr>
          <a:xfrm>
            <a:off x="3088717" y="3959841"/>
            <a:ext cx="187192" cy="18094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E72DA4-64C0-4C0A-A137-3A7E90870EFC}"/>
              </a:ext>
            </a:extLst>
          </p:cNvPr>
          <p:cNvSpPr/>
          <p:nvPr/>
        </p:nvSpPr>
        <p:spPr>
          <a:xfrm>
            <a:off x="6762988" y="2964921"/>
            <a:ext cx="187192" cy="18094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aphicFrame>
        <p:nvGraphicFramePr>
          <p:cNvPr id="34" name="דיאגרמה 6">
            <a:extLst>
              <a:ext uri="{FF2B5EF4-FFF2-40B4-BE49-F238E27FC236}">
                <a16:creationId xmlns:a16="http://schemas.microsoft.com/office/drawing/2014/main" id="{0BD70D32-2378-4AE1-AD86-98313F211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5195800"/>
              </p:ext>
            </p:extLst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661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707D8B-8C5D-431B-B397-5F273F962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2" y="4880852"/>
            <a:ext cx="3005531" cy="20036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5C6C9F-4CC5-4A69-AFEA-92C77C1D2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234" y="4880852"/>
            <a:ext cx="3005531" cy="2003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B15E0C-8E89-4530-B0F9-810A46EA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Histogram – Natural Image</a:t>
            </a:r>
            <a:endParaRPr lang="en-IL" dirty="0"/>
          </a:p>
        </p:txBody>
      </p:sp>
      <p:graphicFrame>
        <p:nvGraphicFramePr>
          <p:cNvPr id="3" name="דיאגרמה 6">
            <a:extLst>
              <a:ext uri="{FF2B5EF4-FFF2-40B4-BE49-F238E27FC236}">
                <a16:creationId xmlns:a16="http://schemas.microsoft.com/office/drawing/2014/main" id="{3684C782-BCB7-46F4-A7A0-604D3C838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242287"/>
              </p:ext>
            </p:extLst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95DF72B9-325A-453C-A0D2-C027D7F42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3" y="1564427"/>
            <a:ext cx="2368830" cy="13841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3D9621-4833-4E00-BF8D-DCC34DB2A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2" y="2796006"/>
            <a:ext cx="3810037" cy="2540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2910D8-01CB-4082-9733-C45B8AF459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38" y="4880852"/>
            <a:ext cx="3005531" cy="20036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B4E813-D3DF-4A5F-B8CF-5DF71D8731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98" y="1455852"/>
            <a:ext cx="2383013" cy="15918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334BF3-6161-4BD1-AACE-F095A61AF8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43" y="2797224"/>
            <a:ext cx="3808211" cy="25388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A61DAD-1837-42A1-BE23-520782A2F3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85" y="1465326"/>
            <a:ext cx="2368830" cy="15823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0C394C-6254-455C-A2F6-3820AEE755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55" y="2797224"/>
            <a:ext cx="3808209" cy="253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8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דיאגרמה 6">
            <a:extLst>
              <a:ext uri="{FF2B5EF4-FFF2-40B4-BE49-F238E27FC236}">
                <a16:creationId xmlns:a16="http://schemas.microsoft.com/office/drawing/2014/main" id="{B4316347-FB41-44D7-A123-1D8C299C8A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897812"/>
              </p:ext>
            </p:extLst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Method overview</a:t>
            </a:r>
            <a:endParaRPr lang="en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BF16D0-141A-4904-BE95-BA82EF430E5A}"/>
              </a:ext>
            </a:extLst>
          </p:cNvPr>
          <p:cNvGrpSpPr/>
          <p:nvPr/>
        </p:nvGrpSpPr>
        <p:grpSpPr>
          <a:xfrm>
            <a:off x="3686176" y="1352117"/>
            <a:ext cx="5058237" cy="5037654"/>
            <a:chOff x="3686176" y="1352117"/>
            <a:chExt cx="5058237" cy="503765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2E5E8D9-F9B5-45B4-891C-DFBB36DFB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806" y="1352117"/>
              <a:ext cx="1717986" cy="1133369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7BCF172-E4D0-47DF-85F3-A4C46CB0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328" y="4589657"/>
              <a:ext cx="696941" cy="459777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108135C-29BE-4A8B-A1B0-8E3EFCD5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467" y="5562051"/>
              <a:ext cx="428662" cy="282792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E6B8864-5B8A-4C40-84C1-A6826BFBB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795" y="6248587"/>
              <a:ext cx="214007" cy="141181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B0FCAC-A1C3-4FE2-8C5D-F2C207524582}"/>
                </a:ext>
              </a:extLst>
            </p:cNvPr>
            <p:cNvCxnSpPr>
              <a:cxnSpLocks/>
            </p:cNvCxnSpPr>
            <p:nvPr/>
          </p:nvCxnSpPr>
          <p:spPr>
            <a:xfrm>
              <a:off x="5095431" y="2036802"/>
              <a:ext cx="888995" cy="4301525"/>
            </a:xfrm>
            <a:prstGeom prst="line">
              <a:avLst/>
            </a:prstGeom>
            <a:ln cap="flat">
              <a:prstDash val="sysDash"/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DD1CC5-7926-4762-A775-933A6A4376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43172" y="1802885"/>
              <a:ext cx="883287" cy="4495790"/>
            </a:xfrm>
            <a:prstGeom prst="line">
              <a:avLst/>
            </a:prstGeom>
            <a:ln cap="flat">
              <a:prstDash val="sysDash"/>
              <a:miter lim="800000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44B0109-EB96-4FC2-A697-5A5669E42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6354" y="5144090"/>
              <a:ext cx="534890" cy="352871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6C13AAE-60B9-408C-841E-96DD9254D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276" y="5939497"/>
              <a:ext cx="325044" cy="214435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FB8926D-505B-4F65-85F4-28D104272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078" y="3985138"/>
              <a:ext cx="899441" cy="593367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3EA9676-24E7-4C8E-93E7-F8BD96153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062" y="3223889"/>
              <a:ext cx="1145470" cy="755674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7C4A431-A101-4466-804A-D23F83ED6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791" y="2382522"/>
              <a:ext cx="1403653" cy="925999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50A5DD0-3A70-4BA1-8B59-7F63DBCA5102}"/>
                </a:ext>
              </a:extLst>
            </p:cNvPr>
            <p:cNvGrpSpPr/>
            <p:nvPr/>
          </p:nvGrpSpPr>
          <p:grpSpPr>
            <a:xfrm>
              <a:off x="3686176" y="1352118"/>
              <a:ext cx="1166494" cy="5037653"/>
              <a:chOff x="3686176" y="1352118"/>
              <a:chExt cx="1166494" cy="5037653"/>
            </a:xfrm>
          </p:grpSpPr>
          <p:sp>
            <p:nvSpPr>
              <p:cNvPr id="64" name="Arrow: Notched Right 63">
                <a:extLst>
                  <a:ext uri="{FF2B5EF4-FFF2-40B4-BE49-F238E27FC236}">
                    <a16:creationId xmlns:a16="http://schemas.microsoft.com/office/drawing/2014/main" id="{ACC33041-3552-472D-8640-F47CB0973D56}"/>
                  </a:ext>
                </a:extLst>
              </p:cNvPr>
              <p:cNvSpPr/>
              <p:nvPr/>
            </p:nvSpPr>
            <p:spPr>
              <a:xfrm rot="16200000" flipH="1" flipV="1">
                <a:off x="3491251" y="5028353"/>
                <a:ext cx="1556347" cy="1166489"/>
              </a:xfrm>
              <a:prstGeom prst="notchedRightArrow">
                <a:avLst/>
              </a:prstGeom>
              <a:solidFill>
                <a:srgbClr val="39B88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High</a:t>
                </a:r>
                <a:br>
                  <a:rPr lang="en-US" dirty="0">
                    <a:solidFill>
                      <a:sysClr val="windowText" lastClr="000000"/>
                    </a:solidFill>
                  </a:rPr>
                </a:br>
                <a:r>
                  <a:rPr lang="en-US" dirty="0">
                    <a:solidFill>
                      <a:sysClr val="windowText" lastClr="000000"/>
                    </a:solidFill>
                  </a:rPr>
                  <a:t>Quality</a:t>
                </a:r>
                <a:endParaRPr lang="en-IL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B02D7DB0-5BE1-490F-B96C-B6A23582870D}"/>
                  </a:ext>
                </a:extLst>
              </p:cNvPr>
              <p:cNvSpPr/>
              <p:nvPr/>
            </p:nvSpPr>
            <p:spPr>
              <a:xfrm rot="5400000">
                <a:off x="2987447" y="3208755"/>
                <a:ext cx="2563951" cy="1166494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rgbClr val="00B050"/>
                  </a:gs>
                </a:gsLst>
                <a:lin ang="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Increasing</a:t>
                </a:r>
                <a:br>
                  <a:rPr lang="en-US" dirty="0">
                    <a:solidFill>
                      <a:sysClr val="windowText" lastClr="000000"/>
                    </a:solidFill>
                  </a:rPr>
                </a:br>
                <a:r>
                  <a:rPr lang="en-US" dirty="0">
                    <a:solidFill>
                      <a:sysClr val="windowText" lastClr="000000"/>
                    </a:solidFill>
                  </a:rPr>
                  <a:t>Quality</a:t>
                </a:r>
                <a:endParaRPr lang="en-IL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23BF12-BA78-418B-8563-2B88D68F6209}"/>
                  </a:ext>
                </a:extLst>
              </p:cNvPr>
              <p:cNvSpPr/>
              <p:nvPr/>
            </p:nvSpPr>
            <p:spPr>
              <a:xfrm rot="5400000">
                <a:off x="3701671" y="1625814"/>
                <a:ext cx="1133367" cy="585976"/>
              </a:xfrm>
              <a:prstGeom prst="rect">
                <a:avLst/>
              </a:prstGeom>
              <a:solidFill>
                <a:srgbClr val="C4724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Degraded</a:t>
                </a:r>
                <a:br>
                  <a:rPr lang="en-US" dirty="0">
                    <a:solidFill>
                      <a:sysClr val="windowText" lastClr="000000"/>
                    </a:solidFill>
                  </a:rPr>
                </a:br>
                <a:r>
                  <a:rPr lang="en-US" dirty="0">
                    <a:solidFill>
                      <a:sysClr val="windowText" lastClr="000000"/>
                    </a:solidFill>
                  </a:rPr>
                  <a:t>Input</a:t>
                </a:r>
                <a:endParaRPr lang="en-IL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8" name="Right Bracket 67">
              <a:extLst>
                <a:ext uri="{FF2B5EF4-FFF2-40B4-BE49-F238E27FC236}">
                  <a16:creationId xmlns:a16="http://schemas.microsoft.com/office/drawing/2014/main" id="{ABA8F343-F942-4817-A657-830BE57DDA8F}"/>
                </a:ext>
              </a:extLst>
            </p:cNvPr>
            <p:cNvSpPr/>
            <p:nvPr/>
          </p:nvSpPr>
          <p:spPr>
            <a:xfrm>
              <a:off x="7456381" y="1802885"/>
              <a:ext cx="629298" cy="949840"/>
            </a:xfrm>
            <a:prstGeom prst="rightBracket">
              <a:avLst>
                <a:gd name="adj" fmla="val 104622"/>
              </a:avLst>
            </a:prstGeom>
            <a:ln w="38100">
              <a:solidFill>
                <a:srgbClr val="C4724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69" name="Right Bracket 68">
              <a:extLst>
                <a:ext uri="{FF2B5EF4-FFF2-40B4-BE49-F238E27FC236}">
                  <a16:creationId xmlns:a16="http://schemas.microsoft.com/office/drawing/2014/main" id="{748C15EA-0EEC-4A6D-87B2-1FE7A8B3473F}"/>
                </a:ext>
              </a:extLst>
            </p:cNvPr>
            <p:cNvSpPr/>
            <p:nvPr/>
          </p:nvSpPr>
          <p:spPr>
            <a:xfrm>
              <a:off x="7474385" y="6068877"/>
              <a:ext cx="629298" cy="250300"/>
            </a:xfrm>
            <a:prstGeom prst="rightBracket">
              <a:avLst>
                <a:gd name="adj" fmla="val 104622"/>
              </a:avLst>
            </a:prstGeom>
            <a:ln w="38100">
              <a:solidFill>
                <a:srgbClr val="39B88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994CA10-8515-45F6-B63A-04D1DAB172DC}"/>
                    </a:ext>
                  </a:extLst>
                </p:cNvPr>
                <p:cNvSpPr txBox="1"/>
                <p:nvPr/>
              </p:nvSpPr>
              <p:spPr>
                <a:xfrm>
                  <a:off x="7692939" y="1428602"/>
                  <a:ext cx="832920" cy="4901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𝑡𝑜𝑝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994CA10-8515-45F6-B63A-04D1DAB172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2939" y="1428602"/>
                  <a:ext cx="832920" cy="490199"/>
                </a:xfrm>
                <a:prstGeom prst="rect">
                  <a:avLst/>
                </a:prstGeom>
                <a:blipFill>
                  <a:blip r:embed="rId8"/>
                  <a:stretch>
                    <a:fillRect b="-864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A1C3881-E434-4B6E-8BD7-3BE1C0F88BBD}"/>
                    </a:ext>
                  </a:extLst>
                </p:cNvPr>
                <p:cNvSpPr txBox="1"/>
                <p:nvPr/>
              </p:nvSpPr>
              <p:spPr>
                <a:xfrm>
                  <a:off x="7474385" y="5496961"/>
                  <a:ext cx="1270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𝑏𝑜𝑡𝑡𝑜𝑚</m:t>
                            </m:r>
                          </m:sub>
                        </m:sSub>
                      </m:oMath>
                    </m:oMathPara>
                  </a14:m>
                  <a:endParaRPr lang="en-IL" sz="24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0A1C3881-E434-4B6E-8BD7-3BE1C0F88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4385" y="5496961"/>
                  <a:ext cx="1270028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6916D172-E910-4450-B9C3-47238E780D38}"/>
              </a:ext>
            </a:extLst>
          </p:cNvPr>
          <p:cNvSpPr/>
          <p:nvPr/>
        </p:nvSpPr>
        <p:spPr>
          <a:xfrm>
            <a:off x="8705318" y="2209800"/>
            <a:ext cx="629298" cy="4013428"/>
          </a:xfrm>
          <a:prstGeom prst="rightBracket">
            <a:avLst>
              <a:gd name="adj" fmla="val 0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118030B-97EF-48C5-AD17-EC27B7F301A1}"/>
                  </a:ext>
                </a:extLst>
              </p:cNvPr>
              <p:cNvSpPr txBox="1"/>
              <p:nvPr/>
            </p:nvSpPr>
            <p:spPr>
              <a:xfrm>
                <a:off x="9334616" y="3340605"/>
                <a:ext cx="2696636" cy="885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𝑏𝑜𝑡𝑡𝑜𝑚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118030B-97EF-48C5-AD17-EC27B7F30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16" y="3340605"/>
                <a:ext cx="2696636" cy="8859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333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דיאגרמה 6">
            <a:extLst>
              <a:ext uri="{FF2B5EF4-FFF2-40B4-BE49-F238E27FC236}">
                <a16:creationId xmlns:a16="http://schemas.microsoft.com/office/drawing/2014/main" id="{B4316347-FB41-44D7-A123-1D8C299C8A95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Method overview</a:t>
            </a:r>
            <a:endParaRPr lang="en-IL" dirty="0"/>
          </a:p>
        </p:txBody>
      </p:sp>
      <p:graphicFrame>
        <p:nvGraphicFramePr>
          <p:cNvPr id="28" name="דיאגרמה 6">
            <a:extLst>
              <a:ext uri="{FF2B5EF4-FFF2-40B4-BE49-F238E27FC236}">
                <a16:creationId xmlns:a16="http://schemas.microsoft.com/office/drawing/2014/main" id="{6ECFE361-67FB-4364-89CA-93023F5A208D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52E5E8D9-F9B5-45B4-891C-DFBB36DFBF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46" y="1352117"/>
            <a:ext cx="1717986" cy="113336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BCF172-E4D0-47DF-85F3-A4C46CB0AA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68" y="4589657"/>
            <a:ext cx="696941" cy="459777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108135C-29BE-4A8B-A1B0-8E3EFCD55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107" y="5562051"/>
            <a:ext cx="428662" cy="28279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6B8864-5B8A-4C40-84C1-A6826BFBBA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35" y="6248587"/>
            <a:ext cx="214007" cy="14118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B0FCAC-A1C3-4FE2-8C5D-F2C207524582}"/>
              </a:ext>
            </a:extLst>
          </p:cNvPr>
          <p:cNvCxnSpPr>
            <a:cxnSpLocks/>
          </p:cNvCxnSpPr>
          <p:nvPr/>
        </p:nvCxnSpPr>
        <p:spPr>
          <a:xfrm>
            <a:off x="1580071" y="2036802"/>
            <a:ext cx="888995" cy="4301525"/>
          </a:xfrm>
          <a:prstGeom prst="line">
            <a:avLst/>
          </a:prstGeom>
          <a:ln cap="flat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DDD1CC5-7926-4762-A775-933A6A437629}"/>
              </a:ext>
            </a:extLst>
          </p:cNvPr>
          <p:cNvCxnSpPr>
            <a:cxnSpLocks/>
          </p:cNvCxnSpPr>
          <p:nvPr/>
        </p:nvCxnSpPr>
        <p:spPr>
          <a:xfrm flipH="1">
            <a:off x="2727812" y="1802885"/>
            <a:ext cx="883287" cy="4495790"/>
          </a:xfrm>
          <a:prstGeom prst="line">
            <a:avLst/>
          </a:prstGeom>
          <a:ln cap="flat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44B0109-EB96-4FC2-A697-5A5669E428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94" y="5144090"/>
            <a:ext cx="534890" cy="35287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6C13AAE-60B9-408C-841E-96DD9254D5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916" y="5939497"/>
            <a:ext cx="325044" cy="214435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FB8926D-505B-4F65-85F4-28D1042721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18" y="3985138"/>
            <a:ext cx="899441" cy="593367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3EA9676-24E7-4C8E-93E7-F8BD96153C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02" y="3223889"/>
            <a:ext cx="1145470" cy="755674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C4A431-A101-4466-804A-D23F83ED68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31" y="2382522"/>
            <a:ext cx="1403653" cy="92599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050A5DD0-3A70-4BA1-8B59-7F63DBCA5102}"/>
              </a:ext>
            </a:extLst>
          </p:cNvPr>
          <p:cNvGrpSpPr/>
          <p:nvPr/>
        </p:nvGrpSpPr>
        <p:grpSpPr>
          <a:xfrm>
            <a:off x="628016" y="1352118"/>
            <a:ext cx="1166494" cy="5037653"/>
            <a:chOff x="3686176" y="1352118"/>
            <a:chExt cx="1166494" cy="5037653"/>
          </a:xfrm>
        </p:grpSpPr>
        <p:sp>
          <p:nvSpPr>
            <p:cNvPr id="64" name="Arrow: Notched Right 63">
              <a:extLst>
                <a:ext uri="{FF2B5EF4-FFF2-40B4-BE49-F238E27FC236}">
                  <a16:creationId xmlns:a16="http://schemas.microsoft.com/office/drawing/2014/main" id="{ACC33041-3552-472D-8640-F47CB0973D56}"/>
                </a:ext>
              </a:extLst>
            </p:cNvPr>
            <p:cNvSpPr/>
            <p:nvPr/>
          </p:nvSpPr>
          <p:spPr>
            <a:xfrm rot="16200000" flipH="1" flipV="1">
              <a:off x="3491251" y="5028353"/>
              <a:ext cx="1556347" cy="1166489"/>
            </a:xfrm>
            <a:prstGeom prst="notchedRightArrow">
              <a:avLst/>
            </a:prstGeom>
            <a:solidFill>
              <a:srgbClr val="39B8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High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Quality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B02D7DB0-5BE1-490F-B96C-B6A23582870D}"/>
                </a:ext>
              </a:extLst>
            </p:cNvPr>
            <p:cNvSpPr/>
            <p:nvPr/>
          </p:nvSpPr>
          <p:spPr>
            <a:xfrm rot="5400000">
              <a:off x="2987447" y="3208755"/>
              <a:ext cx="2563951" cy="1166494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Increasing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Quality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D23BF12-BA78-418B-8563-2B88D68F6209}"/>
                </a:ext>
              </a:extLst>
            </p:cNvPr>
            <p:cNvSpPr/>
            <p:nvPr/>
          </p:nvSpPr>
          <p:spPr>
            <a:xfrm rot="5400000">
              <a:off x="3701671" y="1625814"/>
              <a:ext cx="1133367" cy="585976"/>
            </a:xfrm>
            <a:prstGeom prst="rect">
              <a:avLst/>
            </a:prstGeom>
            <a:solidFill>
              <a:srgbClr val="C4724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Degraded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Input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8" name="Right Bracket 67">
            <a:extLst>
              <a:ext uri="{FF2B5EF4-FFF2-40B4-BE49-F238E27FC236}">
                <a16:creationId xmlns:a16="http://schemas.microsoft.com/office/drawing/2014/main" id="{ABA8F343-F942-4817-A657-830BE57DDA8F}"/>
              </a:ext>
            </a:extLst>
          </p:cNvPr>
          <p:cNvSpPr/>
          <p:nvPr/>
        </p:nvSpPr>
        <p:spPr>
          <a:xfrm>
            <a:off x="3636221" y="1802885"/>
            <a:ext cx="629298" cy="949840"/>
          </a:xfrm>
          <a:prstGeom prst="rightBracket">
            <a:avLst>
              <a:gd name="adj" fmla="val 104622"/>
            </a:avLst>
          </a:prstGeom>
          <a:ln w="38100">
            <a:solidFill>
              <a:srgbClr val="C4724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9" name="Right Bracket 68">
            <a:extLst>
              <a:ext uri="{FF2B5EF4-FFF2-40B4-BE49-F238E27FC236}">
                <a16:creationId xmlns:a16="http://schemas.microsoft.com/office/drawing/2014/main" id="{748C15EA-0EEC-4A6D-87B2-1FE7A8B3473F}"/>
              </a:ext>
            </a:extLst>
          </p:cNvPr>
          <p:cNvSpPr/>
          <p:nvPr/>
        </p:nvSpPr>
        <p:spPr>
          <a:xfrm>
            <a:off x="3654225" y="6068877"/>
            <a:ext cx="629298" cy="250300"/>
          </a:xfrm>
          <a:prstGeom prst="rightBracket">
            <a:avLst>
              <a:gd name="adj" fmla="val 104622"/>
            </a:avLst>
          </a:prstGeom>
          <a:ln w="38100">
            <a:solidFill>
              <a:srgbClr val="39B88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94CA10-8515-45F6-B63A-04D1DAB172DC}"/>
                  </a:ext>
                </a:extLst>
              </p:cNvPr>
              <p:cNvSpPr txBox="1"/>
              <p:nvPr/>
            </p:nvSpPr>
            <p:spPr>
              <a:xfrm>
                <a:off x="3872779" y="1428602"/>
                <a:ext cx="832920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94CA10-8515-45F6-B63A-04D1DAB17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779" y="1428602"/>
                <a:ext cx="832920" cy="490199"/>
              </a:xfrm>
              <a:prstGeom prst="rect">
                <a:avLst/>
              </a:prstGeom>
              <a:blipFill>
                <a:blip r:embed="rId13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A1C3881-E434-4B6E-8BD7-3BE1C0F88BBD}"/>
                  </a:ext>
                </a:extLst>
              </p:cNvPr>
              <p:cNvSpPr txBox="1"/>
              <p:nvPr/>
            </p:nvSpPr>
            <p:spPr>
              <a:xfrm>
                <a:off x="3654225" y="5496961"/>
                <a:ext cx="12700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𝑏𝑜𝑡𝑡𝑜𝑚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A1C3881-E434-4B6E-8BD7-3BE1C0F88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225" y="5496961"/>
                <a:ext cx="1270028" cy="461665"/>
              </a:xfrm>
              <a:prstGeom prst="rect">
                <a:avLst/>
              </a:prstGeom>
              <a:blipFill>
                <a:blip r:embed="rId1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Bracket 71">
            <a:extLst>
              <a:ext uri="{FF2B5EF4-FFF2-40B4-BE49-F238E27FC236}">
                <a16:creationId xmlns:a16="http://schemas.microsoft.com/office/drawing/2014/main" id="{6916D172-E910-4450-B9C3-47238E780D38}"/>
              </a:ext>
            </a:extLst>
          </p:cNvPr>
          <p:cNvSpPr/>
          <p:nvPr/>
        </p:nvSpPr>
        <p:spPr>
          <a:xfrm>
            <a:off x="8705318" y="2209800"/>
            <a:ext cx="629298" cy="4013428"/>
          </a:xfrm>
          <a:prstGeom prst="rightBracket">
            <a:avLst>
              <a:gd name="adj" fmla="val 0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118030B-97EF-48C5-AD17-EC27B7F301A1}"/>
                  </a:ext>
                </a:extLst>
              </p:cNvPr>
              <p:cNvSpPr txBox="1"/>
              <p:nvPr/>
            </p:nvSpPr>
            <p:spPr>
              <a:xfrm>
                <a:off x="9334616" y="3340605"/>
                <a:ext cx="2696636" cy="885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𝑏𝑜𝑡𝑡𝑜𝑚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118030B-97EF-48C5-AD17-EC27B7F30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16" y="3340605"/>
                <a:ext cx="2696636" cy="8859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5803EE-75B1-4A72-8F18-08FCD82349DC}"/>
                  </a:ext>
                </a:extLst>
              </p:cNvPr>
              <p:cNvSpPr txBox="1"/>
              <p:nvPr/>
            </p:nvSpPr>
            <p:spPr>
              <a:xfrm>
                <a:off x="9334616" y="3338941"/>
                <a:ext cx="2893549" cy="885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𝑏𝑜𝑡𝑡𝑜𝑚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5803EE-75B1-4A72-8F18-08FCD823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616" y="3338941"/>
                <a:ext cx="2893549" cy="88594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23EAD77-0653-403A-8440-BFA5FE79E3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885" y="5399383"/>
            <a:ext cx="1939744" cy="1368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3554F-B1CE-453C-B794-41D8E6422B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885" y="1590812"/>
            <a:ext cx="1939744" cy="13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0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Graphic spid="28" grpId="0">
        <p:bldAsOne/>
      </p:bldGraphic>
      <p:bldP spid="73" grpId="0"/>
      <p:bldP spid="7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2AAC5D1-674D-4CBA-BEF8-6553C239A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58" y="2163721"/>
            <a:ext cx="5485714" cy="365714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A63C4BA-1FB9-459B-B3D9-3B91B9173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58" y="2163721"/>
            <a:ext cx="5485714" cy="3657143"/>
          </a:xfrm>
          <a:prstGeom prst="rect">
            <a:avLst/>
          </a:prstGeom>
        </p:spPr>
      </p:pic>
      <p:sp>
        <p:nvSpPr>
          <p:cNvPr id="80" name="Arrow: Curved Down 79">
            <a:extLst>
              <a:ext uri="{FF2B5EF4-FFF2-40B4-BE49-F238E27FC236}">
                <a16:creationId xmlns:a16="http://schemas.microsoft.com/office/drawing/2014/main" id="{AA37537A-7EAF-416B-9B5D-67B38CEBF172}"/>
              </a:ext>
            </a:extLst>
          </p:cNvPr>
          <p:cNvSpPr/>
          <p:nvPr/>
        </p:nvSpPr>
        <p:spPr>
          <a:xfrm flipV="1">
            <a:off x="4982336" y="5120084"/>
            <a:ext cx="773875" cy="238843"/>
          </a:xfrm>
          <a:prstGeom prst="curvedDownArrow">
            <a:avLst>
              <a:gd name="adj1" fmla="val 20078"/>
              <a:gd name="adj2" fmla="val 81205"/>
              <a:gd name="adj3" fmla="val 58180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45" name="Arrow: Curved Down 44">
            <a:extLst>
              <a:ext uri="{FF2B5EF4-FFF2-40B4-BE49-F238E27FC236}">
                <a16:creationId xmlns:a16="http://schemas.microsoft.com/office/drawing/2014/main" id="{C79C1BBC-798B-48AB-B93B-627099D8A195}"/>
              </a:ext>
            </a:extLst>
          </p:cNvPr>
          <p:cNvSpPr/>
          <p:nvPr/>
        </p:nvSpPr>
        <p:spPr>
          <a:xfrm>
            <a:off x="4982336" y="2784358"/>
            <a:ext cx="773875" cy="238843"/>
          </a:xfrm>
          <a:prstGeom prst="curvedDownArrow">
            <a:avLst>
              <a:gd name="adj1" fmla="val 20078"/>
              <a:gd name="adj2" fmla="val 81205"/>
              <a:gd name="adj3" fmla="val 58180"/>
            </a:avLst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graphicFrame>
        <p:nvGraphicFramePr>
          <p:cNvPr id="28" name="דיאגרמה 6">
            <a:extLst>
              <a:ext uri="{FF2B5EF4-FFF2-40B4-BE49-F238E27FC236}">
                <a16:creationId xmlns:a16="http://schemas.microsoft.com/office/drawing/2014/main" id="{6ECFE361-67FB-4364-89CA-93023F5A20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385688"/>
              </p:ext>
            </p:extLst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Patch Distribution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F3A821-7BE4-4737-BB98-C98BA171E3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7" y="1834835"/>
            <a:ext cx="3065713" cy="203779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28A28E8-36A9-4A9E-9C06-56BE294387D0}"/>
              </a:ext>
            </a:extLst>
          </p:cNvPr>
          <p:cNvGrpSpPr/>
          <p:nvPr/>
        </p:nvGrpSpPr>
        <p:grpSpPr>
          <a:xfrm>
            <a:off x="3524533" y="1824663"/>
            <a:ext cx="1783452" cy="2223610"/>
            <a:chOff x="3524533" y="1824663"/>
            <a:chExt cx="1783452" cy="22236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F90AA1-93A9-43C0-B456-75922CF4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81999" y="2246620"/>
              <a:ext cx="339806" cy="339058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220EC7-AD2A-4B87-A73B-EA0DEF5D1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80243" y="2668577"/>
              <a:ext cx="339806" cy="339431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0109A3-A0A8-44B0-A0A9-9F541896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81999" y="3090534"/>
              <a:ext cx="338050" cy="33805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67D7FE-AB30-43F8-9F13-33DBDD662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736"/>
            <a:stretch/>
          </p:blipFill>
          <p:spPr>
            <a:xfrm>
              <a:off x="4484430" y="1824663"/>
              <a:ext cx="338049" cy="339058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E065D6-6CB2-4AA5-8CCA-3FCAF2251DD2}"/>
                </a:ext>
              </a:extLst>
            </p:cNvPr>
            <p:cNvSpPr/>
            <p:nvPr/>
          </p:nvSpPr>
          <p:spPr>
            <a:xfrm rot="5400000">
              <a:off x="4515139" y="3255428"/>
              <a:ext cx="6623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Arrow: Curved Down 19">
              <a:extLst>
                <a:ext uri="{FF2B5EF4-FFF2-40B4-BE49-F238E27FC236}">
                  <a16:creationId xmlns:a16="http://schemas.microsoft.com/office/drawing/2014/main" id="{D2C7EFCB-8F0F-4F06-AAF5-7E5F6390B0F9}"/>
                </a:ext>
              </a:extLst>
            </p:cNvPr>
            <p:cNvSpPr/>
            <p:nvPr/>
          </p:nvSpPr>
          <p:spPr>
            <a:xfrm>
              <a:off x="3524533" y="2044299"/>
              <a:ext cx="773875" cy="238843"/>
            </a:xfrm>
            <a:prstGeom prst="curvedDownArrow">
              <a:avLst>
                <a:gd name="adj1" fmla="val 20078"/>
                <a:gd name="adj2" fmla="val 81205"/>
                <a:gd name="adj3" fmla="val 58180"/>
              </a:avLst>
            </a:prstGeom>
            <a:solidFill>
              <a:schemeClr val="tx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DF01BB76-D89E-447D-958E-3D061C70E3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6" y="4602714"/>
            <a:ext cx="3065713" cy="203779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577E0AF-3B5B-478C-AAA4-878F51360E48}"/>
              </a:ext>
            </a:extLst>
          </p:cNvPr>
          <p:cNvGrpSpPr/>
          <p:nvPr/>
        </p:nvGrpSpPr>
        <p:grpSpPr>
          <a:xfrm>
            <a:off x="3524533" y="4602714"/>
            <a:ext cx="1757181" cy="2353544"/>
            <a:chOff x="3524533" y="4602714"/>
            <a:chExt cx="1757181" cy="2353544"/>
          </a:xfrm>
        </p:grpSpPr>
        <p:sp>
          <p:nvSpPr>
            <p:cNvPr id="78" name="Arrow: Curved Down 77">
              <a:extLst>
                <a:ext uri="{FF2B5EF4-FFF2-40B4-BE49-F238E27FC236}">
                  <a16:creationId xmlns:a16="http://schemas.microsoft.com/office/drawing/2014/main" id="{91B90FD3-B2EE-401B-A727-D308FA7436FE}"/>
                </a:ext>
              </a:extLst>
            </p:cNvPr>
            <p:cNvSpPr/>
            <p:nvPr/>
          </p:nvSpPr>
          <p:spPr>
            <a:xfrm flipV="1">
              <a:off x="3524533" y="5940286"/>
              <a:ext cx="773875" cy="238843"/>
            </a:xfrm>
            <a:prstGeom prst="curvedDownArrow">
              <a:avLst>
                <a:gd name="adj1" fmla="val 20078"/>
                <a:gd name="adj2" fmla="val 81205"/>
                <a:gd name="adj3" fmla="val 58180"/>
              </a:avLst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EC2A207-4C04-410B-B0F3-D762DCF80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80243" y="4602714"/>
              <a:ext cx="369094" cy="36909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8C50D6D-3595-4509-BE84-7BBE4A83E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80446" y="5054959"/>
              <a:ext cx="368686" cy="36909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1E28BB1-E71E-4643-A478-E05A431A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80243" y="5507204"/>
              <a:ext cx="369095" cy="36909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29E1975-8965-446D-8E8C-AB7384F952D8}"/>
                </a:ext>
              </a:extLst>
            </p:cNvPr>
            <p:cNvSpPr/>
            <p:nvPr/>
          </p:nvSpPr>
          <p:spPr>
            <a:xfrm rot="5400000">
              <a:off x="4488868" y="6163413"/>
              <a:ext cx="6623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4C9AE9-0F82-48E2-BB98-B099387C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80445" y="5960765"/>
              <a:ext cx="368687" cy="36909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9426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CA63C4BA-1FB9-459B-B3D9-3B91B9173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58" y="2163721"/>
            <a:ext cx="5485714" cy="36571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4658ED-4F56-4A23-A39A-BD0F93236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57" y="2163721"/>
            <a:ext cx="5485715" cy="3657143"/>
          </a:xfrm>
          <a:prstGeom prst="rect">
            <a:avLst/>
          </a:prstGeom>
        </p:spPr>
      </p:pic>
      <p:sp>
        <p:nvSpPr>
          <p:cNvPr id="80" name="Arrow: Curved Down 79">
            <a:extLst>
              <a:ext uri="{FF2B5EF4-FFF2-40B4-BE49-F238E27FC236}">
                <a16:creationId xmlns:a16="http://schemas.microsoft.com/office/drawing/2014/main" id="{AA37537A-7EAF-416B-9B5D-67B38CEBF172}"/>
              </a:ext>
            </a:extLst>
          </p:cNvPr>
          <p:cNvSpPr/>
          <p:nvPr/>
        </p:nvSpPr>
        <p:spPr>
          <a:xfrm flipV="1">
            <a:off x="4982336" y="5120084"/>
            <a:ext cx="773875" cy="238843"/>
          </a:xfrm>
          <a:prstGeom prst="curvedDownArrow">
            <a:avLst>
              <a:gd name="adj1" fmla="val 20078"/>
              <a:gd name="adj2" fmla="val 81205"/>
              <a:gd name="adj3" fmla="val 58180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45" name="Arrow: Curved Down 44">
            <a:extLst>
              <a:ext uri="{FF2B5EF4-FFF2-40B4-BE49-F238E27FC236}">
                <a16:creationId xmlns:a16="http://schemas.microsoft.com/office/drawing/2014/main" id="{C79C1BBC-798B-48AB-B93B-627099D8A195}"/>
              </a:ext>
            </a:extLst>
          </p:cNvPr>
          <p:cNvSpPr/>
          <p:nvPr/>
        </p:nvSpPr>
        <p:spPr>
          <a:xfrm>
            <a:off x="4982336" y="2784358"/>
            <a:ext cx="773875" cy="238843"/>
          </a:xfrm>
          <a:prstGeom prst="curvedDownArrow">
            <a:avLst>
              <a:gd name="adj1" fmla="val 20078"/>
              <a:gd name="adj2" fmla="val 81205"/>
              <a:gd name="adj3" fmla="val 58180"/>
            </a:avLst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graphicFrame>
        <p:nvGraphicFramePr>
          <p:cNvPr id="28" name="דיאגרמה 6">
            <a:extLst>
              <a:ext uri="{FF2B5EF4-FFF2-40B4-BE49-F238E27FC236}">
                <a16:creationId xmlns:a16="http://schemas.microsoft.com/office/drawing/2014/main" id="{6ECFE361-67FB-4364-89CA-93023F5A208D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Wasserstein Distance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F3A821-7BE4-4737-BB98-C98BA171E3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7" y="1834835"/>
            <a:ext cx="3065713" cy="203779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28A28E8-36A9-4A9E-9C06-56BE294387D0}"/>
              </a:ext>
            </a:extLst>
          </p:cNvPr>
          <p:cNvGrpSpPr/>
          <p:nvPr/>
        </p:nvGrpSpPr>
        <p:grpSpPr>
          <a:xfrm>
            <a:off x="3524533" y="1824663"/>
            <a:ext cx="1783452" cy="2223610"/>
            <a:chOff x="3524533" y="1824663"/>
            <a:chExt cx="1783452" cy="22236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F90AA1-93A9-43C0-B456-75922CF4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81999" y="2246620"/>
              <a:ext cx="339806" cy="339058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220EC7-AD2A-4B87-A73B-EA0DEF5D1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80243" y="2668577"/>
              <a:ext cx="339806" cy="339431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0109A3-A0A8-44B0-A0A9-9F541896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81999" y="3090534"/>
              <a:ext cx="338050" cy="33805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67D7FE-AB30-43F8-9F13-33DBDD662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736"/>
            <a:stretch/>
          </p:blipFill>
          <p:spPr>
            <a:xfrm>
              <a:off x="4484430" y="1824663"/>
              <a:ext cx="338049" cy="339058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E065D6-6CB2-4AA5-8CCA-3FCAF2251DD2}"/>
                </a:ext>
              </a:extLst>
            </p:cNvPr>
            <p:cNvSpPr/>
            <p:nvPr/>
          </p:nvSpPr>
          <p:spPr>
            <a:xfrm rot="5400000">
              <a:off x="4515139" y="3255428"/>
              <a:ext cx="6623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Arrow: Curved Down 19">
              <a:extLst>
                <a:ext uri="{FF2B5EF4-FFF2-40B4-BE49-F238E27FC236}">
                  <a16:creationId xmlns:a16="http://schemas.microsoft.com/office/drawing/2014/main" id="{D2C7EFCB-8F0F-4F06-AAF5-7E5F6390B0F9}"/>
                </a:ext>
              </a:extLst>
            </p:cNvPr>
            <p:cNvSpPr/>
            <p:nvPr/>
          </p:nvSpPr>
          <p:spPr>
            <a:xfrm>
              <a:off x="3524533" y="2044299"/>
              <a:ext cx="773875" cy="238843"/>
            </a:xfrm>
            <a:prstGeom prst="curvedDownArrow">
              <a:avLst>
                <a:gd name="adj1" fmla="val 20078"/>
                <a:gd name="adj2" fmla="val 81205"/>
                <a:gd name="adj3" fmla="val 58180"/>
              </a:avLst>
            </a:prstGeom>
            <a:solidFill>
              <a:schemeClr val="tx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DF01BB76-D89E-447D-958E-3D061C70E3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6" y="4602714"/>
            <a:ext cx="3065713" cy="203779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577E0AF-3B5B-478C-AAA4-878F51360E48}"/>
              </a:ext>
            </a:extLst>
          </p:cNvPr>
          <p:cNvGrpSpPr/>
          <p:nvPr/>
        </p:nvGrpSpPr>
        <p:grpSpPr>
          <a:xfrm>
            <a:off x="3524533" y="4602714"/>
            <a:ext cx="1757181" cy="2353544"/>
            <a:chOff x="3524533" y="4602714"/>
            <a:chExt cx="1757181" cy="2353544"/>
          </a:xfrm>
        </p:grpSpPr>
        <p:sp>
          <p:nvSpPr>
            <p:cNvPr id="78" name="Arrow: Curved Down 77">
              <a:extLst>
                <a:ext uri="{FF2B5EF4-FFF2-40B4-BE49-F238E27FC236}">
                  <a16:creationId xmlns:a16="http://schemas.microsoft.com/office/drawing/2014/main" id="{91B90FD3-B2EE-401B-A727-D308FA7436FE}"/>
                </a:ext>
              </a:extLst>
            </p:cNvPr>
            <p:cNvSpPr/>
            <p:nvPr/>
          </p:nvSpPr>
          <p:spPr>
            <a:xfrm flipV="1">
              <a:off x="3524533" y="5940286"/>
              <a:ext cx="773875" cy="238843"/>
            </a:xfrm>
            <a:prstGeom prst="curvedDownArrow">
              <a:avLst>
                <a:gd name="adj1" fmla="val 20078"/>
                <a:gd name="adj2" fmla="val 81205"/>
                <a:gd name="adj3" fmla="val 58180"/>
              </a:avLst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EC2A207-4C04-410B-B0F3-D762DCF80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80243" y="4602714"/>
              <a:ext cx="369094" cy="36909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8C50D6D-3595-4509-BE84-7BBE4A83E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80446" y="5054959"/>
              <a:ext cx="368686" cy="36909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1E28BB1-E71E-4643-A478-E05A431A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80243" y="5507204"/>
              <a:ext cx="369095" cy="36909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29E1975-8965-446D-8E8C-AB7384F952D8}"/>
                </a:ext>
              </a:extLst>
            </p:cNvPr>
            <p:cNvSpPr/>
            <p:nvPr/>
          </p:nvSpPr>
          <p:spPr>
            <a:xfrm rot="5400000">
              <a:off x="4488868" y="6163413"/>
              <a:ext cx="6623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4C9AE9-0F82-48E2-BB98-B099387C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80445" y="5960765"/>
              <a:ext cx="368687" cy="36909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627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96035D-7B44-433F-90BC-1DCB615443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9" t="69770" r="11106" b="3759"/>
          <a:stretch/>
        </p:blipFill>
        <p:spPr>
          <a:xfrm>
            <a:off x="7921564" y="5753330"/>
            <a:ext cx="4088786" cy="968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D78084-D8B4-4037-BCFF-C58A69504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3" t="69832" r="11182" b="3950"/>
          <a:stretch/>
        </p:blipFill>
        <p:spPr>
          <a:xfrm>
            <a:off x="7921358" y="5752735"/>
            <a:ext cx="4088786" cy="958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428FB-EF1B-428B-97A9-4632C851BB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0" t="69431" r="11185" b="4099"/>
          <a:stretch/>
        </p:blipFill>
        <p:spPr>
          <a:xfrm>
            <a:off x="7921152" y="5743498"/>
            <a:ext cx="4088786" cy="96807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A63C4BA-1FB9-459B-B3D9-3B91B9173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58" y="2163721"/>
            <a:ext cx="5485714" cy="3657143"/>
          </a:xfrm>
          <a:prstGeom prst="rect">
            <a:avLst/>
          </a:prstGeom>
        </p:spPr>
      </p:pic>
      <p:sp>
        <p:nvSpPr>
          <p:cNvPr id="80" name="Arrow: Curved Down 79">
            <a:extLst>
              <a:ext uri="{FF2B5EF4-FFF2-40B4-BE49-F238E27FC236}">
                <a16:creationId xmlns:a16="http://schemas.microsoft.com/office/drawing/2014/main" id="{AA37537A-7EAF-416B-9B5D-67B38CEBF172}"/>
              </a:ext>
            </a:extLst>
          </p:cNvPr>
          <p:cNvSpPr/>
          <p:nvPr/>
        </p:nvSpPr>
        <p:spPr>
          <a:xfrm flipV="1">
            <a:off x="4982336" y="5120084"/>
            <a:ext cx="773875" cy="238843"/>
          </a:xfrm>
          <a:prstGeom prst="curvedDownArrow">
            <a:avLst>
              <a:gd name="adj1" fmla="val 20078"/>
              <a:gd name="adj2" fmla="val 81205"/>
              <a:gd name="adj3" fmla="val 58180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45" name="Arrow: Curved Down 44">
            <a:extLst>
              <a:ext uri="{FF2B5EF4-FFF2-40B4-BE49-F238E27FC236}">
                <a16:creationId xmlns:a16="http://schemas.microsoft.com/office/drawing/2014/main" id="{C79C1BBC-798B-48AB-B93B-627099D8A195}"/>
              </a:ext>
            </a:extLst>
          </p:cNvPr>
          <p:cNvSpPr/>
          <p:nvPr/>
        </p:nvSpPr>
        <p:spPr>
          <a:xfrm>
            <a:off x="4982336" y="2784358"/>
            <a:ext cx="773875" cy="238843"/>
          </a:xfrm>
          <a:prstGeom prst="curvedDownArrow">
            <a:avLst>
              <a:gd name="adj1" fmla="val 20078"/>
              <a:gd name="adj2" fmla="val 81205"/>
              <a:gd name="adj3" fmla="val 58180"/>
            </a:avLst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graphicFrame>
        <p:nvGraphicFramePr>
          <p:cNvPr id="28" name="דיאגרמה 6">
            <a:extLst>
              <a:ext uri="{FF2B5EF4-FFF2-40B4-BE49-F238E27FC236}">
                <a16:creationId xmlns:a16="http://schemas.microsoft.com/office/drawing/2014/main" id="{6ECFE361-67FB-4364-89CA-93023F5A208D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Sliced Wasserstein Distance (SWD)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F3A821-7BE4-4737-BB98-C98BA171E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7" y="1834835"/>
            <a:ext cx="3065713" cy="203779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28A28E8-36A9-4A9E-9C06-56BE294387D0}"/>
              </a:ext>
            </a:extLst>
          </p:cNvPr>
          <p:cNvGrpSpPr/>
          <p:nvPr/>
        </p:nvGrpSpPr>
        <p:grpSpPr>
          <a:xfrm>
            <a:off x="3524533" y="1824663"/>
            <a:ext cx="1783452" cy="2223610"/>
            <a:chOff x="3524533" y="1824663"/>
            <a:chExt cx="1783452" cy="22236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F90AA1-93A9-43C0-B456-75922CF4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81999" y="2246620"/>
              <a:ext cx="339806" cy="339058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220EC7-AD2A-4B87-A73B-EA0DEF5D1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80243" y="2668577"/>
              <a:ext cx="339806" cy="339431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0109A3-A0A8-44B0-A0A9-9F541896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81999" y="3090534"/>
              <a:ext cx="338050" cy="33805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67D7FE-AB30-43F8-9F13-33DBDD662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36"/>
            <a:stretch/>
          </p:blipFill>
          <p:spPr>
            <a:xfrm>
              <a:off x="4484430" y="1824663"/>
              <a:ext cx="338049" cy="339058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E065D6-6CB2-4AA5-8CCA-3FCAF2251DD2}"/>
                </a:ext>
              </a:extLst>
            </p:cNvPr>
            <p:cNvSpPr/>
            <p:nvPr/>
          </p:nvSpPr>
          <p:spPr>
            <a:xfrm rot="5400000">
              <a:off x="4515139" y="3255428"/>
              <a:ext cx="6623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Arrow: Curved Down 19">
              <a:extLst>
                <a:ext uri="{FF2B5EF4-FFF2-40B4-BE49-F238E27FC236}">
                  <a16:creationId xmlns:a16="http://schemas.microsoft.com/office/drawing/2014/main" id="{D2C7EFCB-8F0F-4F06-AAF5-7E5F6390B0F9}"/>
                </a:ext>
              </a:extLst>
            </p:cNvPr>
            <p:cNvSpPr/>
            <p:nvPr/>
          </p:nvSpPr>
          <p:spPr>
            <a:xfrm>
              <a:off x="3524533" y="2044299"/>
              <a:ext cx="773875" cy="238843"/>
            </a:xfrm>
            <a:prstGeom prst="curvedDownArrow">
              <a:avLst>
                <a:gd name="adj1" fmla="val 20078"/>
                <a:gd name="adj2" fmla="val 81205"/>
                <a:gd name="adj3" fmla="val 58180"/>
              </a:avLst>
            </a:prstGeom>
            <a:solidFill>
              <a:schemeClr val="tx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DF01BB76-D89E-447D-958E-3D061C70E3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6" y="4602714"/>
            <a:ext cx="3065713" cy="2037797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577E0AF-3B5B-478C-AAA4-878F51360E48}"/>
              </a:ext>
            </a:extLst>
          </p:cNvPr>
          <p:cNvGrpSpPr/>
          <p:nvPr/>
        </p:nvGrpSpPr>
        <p:grpSpPr>
          <a:xfrm>
            <a:off x="3524533" y="4602714"/>
            <a:ext cx="1757181" cy="2353544"/>
            <a:chOff x="3524533" y="4602714"/>
            <a:chExt cx="1757181" cy="2353544"/>
          </a:xfrm>
        </p:grpSpPr>
        <p:sp>
          <p:nvSpPr>
            <p:cNvPr id="78" name="Arrow: Curved Down 77">
              <a:extLst>
                <a:ext uri="{FF2B5EF4-FFF2-40B4-BE49-F238E27FC236}">
                  <a16:creationId xmlns:a16="http://schemas.microsoft.com/office/drawing/2014/main" id="{91B90FD3-B2EE-401B-A727-D308FA7436FE}"/>
                </a:ext>
              </a:extLst>
            </p:cNvPr>
            <p:cNvSpPr/>
            <p:nvPr/>
          </p:nvSpPr>
          <p:spPr>
            <a:xfrm flipV="1">
              <a:off x="3524533" y="5940286"/>
              <a:ext cx="773875" cy="238843"/>
            </a:xfrm>
            <a:prstGeom prst="curvedDownArrow">
              <a:avLst>
                <a:gd name="adj1" fmla="val 20078"/>
                <a:gd name="adj2" fmla="val 81205"/>
                <a:gd name="adj3" fmla="val 58180"/>
              </a:avLst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EC2A207-4C04-410B-B0F3-D762DCF80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480243" y="4602714"/>
              <a:ext cx="369094" cy="36909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8C50D6D-3595-4509-BE84-7BBE4A83E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80446" y="5054959"/>
              <a:ext cx="368686" cy="36909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1E28BB1-E71E-4643-A478-E05A431A5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480243" y="5507204"/>
              <a:ext cx="369095" cy="36909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29E1975-8965-446D-8E8C-AB7384F952D8}"/>
                </a:ext>
              </a:extLst>
            </p:cNvPr>
            <p:cNvSpPr/>
            <p:nvPr/>
          </p:nvSpPr>
          <p:spPr>
            <a:xfrm rot="5400000">
              <a:off x="4488868" y="6163413"/>
              <a:ext cx="6623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34C9AE9-0F82-48E2-BB98-B099387C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480445" y="5960765"/>
              <a:ext cx="368687" cy="36909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AA35713-7FF1-4846-9BFF-9A4AA2DEC43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0" t="14274" r="14449" b="23985"/>
          <a:stretch/>
        </p:blipFill>
        <p:spPr>
          <a:xfrm>
            <a:off x="9214498" y="3276371"/>
            <a:ext cx="1502093" cy="143184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A920AD-07A3-4A26-892C-1EE370DF3642}"/>
              </a:ext>
            </a:extLst>
          </p:cNvPr>
          <p:cNvCxnSpPr>
            <a:cxnSpLocks/>
          </p:cNvCxnSpPr>
          <p:nvPr/>
        </p:nvCxnSpPr>
        <p:spPr>
          <a:xfrm flipV="1">
            <a:off x="9902190" y="3717093"/>
            <a:ext cx="388620" cy="389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EB4B3F-971E-4FE7-9AAD-3DAFCAE0242E}"/>
              </a:ext>
            </a:extLst>
          </p:cNvPr>
          <p:cNvCxnSpPr>
            <a:cxnSpLocks/>
          </p:cNvCxnSpPr>
          <p:nvPr/>
        </p:nvCxnSpPr>
        <p:spPr>
          <a:xfrm flipH="1" flipV="1">
            <a:off x="9359900" y="3939540"/>
            <a:ext cx="542290" cy="166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056DF2-008B-45E8-A822-DA119EA70421}"/>
              </a:ext>
            </a:extLst>
          </p:cNvPr>
          <p:cNvCxnSpPr>
            <a:cxnSpLocks/>
          </p:cNvCxnSpPr>
          <p:nvPr/>
        </p:nvCxnSpPr>
        <p:spPr>
          <a:xfrm>
            <a:off x="9900586" y="4106421"/>
            <a:ext cx="195914" cy="510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4D084A-34F4-4BD1-9A3F-F431D66D0E74}"/>
              </a:ext>
            </a:extLst>
          </p:cNvPr>
          <p:cNvCxnSpPr>
            <a:cxnSpLocks/>
          </p:cNvCxnSpPr>
          <p:nvPr/>
        </p:nvCxnSpPr>
        <p:spPr>
          <a:xfrm>
            <a:off x="8260080" y="6000932"/>
            <a:ext cx="285750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6B427C7-0AA0-434D-9474-1CEEBAB9E927}"/>
              </a:ext>
            </a:extLst>
          </p:cNvPr>
          <p:cNvCxnSpPr>
            <a:cxnSpLocks/>
          </p:cNvCxnSpPr>
          <p:nvPr/>
        </p:nvCxnSpPr>
        <p:spPr>
          <a:xfrm>
            <a:off x="8486775" y="6000932"/>
            <a:ext cx="156210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F27D603-DA68-46B3-96CF-ABD25074432A}"/>
              </a:ext>
            </a:extLst>
          </p:cNvPr>
          <p:cNvCxnSpPr>
            <a:cxnSpLocks/>
          </p:cNvCxnSpPr>
          <p:nvPr/>
        </p:nvCxnSpPr>
        <p:spPr>
          <a:xfrm>
            <a:off x="8642985" y="6000932"/>
            <a:ext cx="192405" cy="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F9D318F-1CBF-4ADE-A9B8-C47FAC9DC634}"/>
              </a:ext>
            </a:extLst>
          </p:cNvPr>
          <p:cNvCxnSpPr>
            <a:cxnSpLocks/>
          </p:cNvCxnSpPr>
          <p:nvPr/>
        </p:nvCxnSpPr>
        <p:spPr>
          <a:xfrm flipV="1">
            <a:off x="9830736" y="6000932"/>
            <a:ext cx="44784" cy="2087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36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8F79FD1-7389-4F5B-90C6-63B9429AFE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8" t="69424" r="11266" b="4358"/>
          <a:stretch/>
        </p:blipFill>
        <p:spPr>
          <a:xfrm>
            <a:off x="7921152" y="5743498"/>
            <a:ext cx="4088786" cy="9588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E28693D-644A-47F3-87AA-CFEEAB7B3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158" y="2163721"/>
            <a:ext cx="5485714" cy="365714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5BC3140-30F8-457D-A529-59DABB6DD754}"/>
              </a:ext>
            </a:extLst>
          </p:cNvPr>
          <p:cNvGrpSpPr/>
          <p:nvPr/>
        </p:nvGrpSpPr>
        <p:grpSpPr>
          <a:xfrm>
            <a:off x="4141158" y="2163720"/>
            <a:ext cx="5485714" cy="3657143"/>
            <a:chOff x="4141158" y="2163720"/>
            <a:chExt cx="5485714" cy="365714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2793975-22F9-42B8-BAC4-CC87D53A3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158" y="2163720"/>
              <a:ext cx="5485714" cy="3657143"/>
            </a:xfrm>
            <a:prstGeom prst="rect">
              <a:avLst/>
            </a:prstGeom>
          </p:spPr>
        </p:pic>
        <p:sp>
          <p:nvSpPr>
            <p:cNvPr id="80" name="Arrow: Curved Down 79">
              <a:extLst>
                <a:ext uri="{FF2B5EF4-FFF2-40B4-BE49-F238E27FC236}">
                  <a16:creationId xmlns:a16="http://schemas.microsoft.com/office/drawing/2014/main" id="{AA37537A-7EAF-416B-9B5D-67B38CEBF172}"/>
                </a:ext>
              </a:extLst>
            </p:cNvPr>
            <p:cNvSpPr/>
            <p:nvPr/>
          </p:nvSpPr>
          <p:spPr>
            <a:xfrm flipV="1">
              <a:off x="4982336" y="5120084"/>
              <a:ext cx="773875" cy="238843"/>
            </a:xfrm>
            <a:prstGeom prst="curvedDownArrow">
              <a:avLst>
                <a:gd name="adj1" fmla="val 20078"/>
                <a:gd name="adj2" fmla="val 81205"/>
                <a:gd name="adj3" fmla="val 58180"/>
              </a:avLst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Arrow: Curved Down 44">
            <a:extLst>
              <a:ext uri="{FF2B5EF4-FFF2-40B4-BE49-F238E27FC236}">
                <a16:creationId xmlns:a16="http://schemas.microsoft.com/office/drawing/2014/main" id="{C79C1BBC-798B-48AB-B93B-627099D8A195}"/>
              </a:ext>
            </a:extLst>
          </p:cNvPr>
          <p:cNvSpPr/>
          <p:nvPr/>
        </p:nvSpPr>
        <p:spPr>
          <a:xfrm>
            <a:off x="4982336" y="2784358"/>
            <a:ext cx="773875" cy="238843"/>
          </a:xfrm>
          <a:prstGeom prst="curvedDownArrow">
            <a:avLst>
              <a:gd name="adj1" fmla="val 20078"/>
              <a:gd name="adj2" fmla="val 81205"/>
              <a:gd name="adj3" fmla="val 58180"/>
            </a:avLst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graphicFrame>
        <p:nvGraphicFramePr>
          <p:cNvPr id="28" name="דיאגרמה 6">
            <a:extLst>
              <a:ext uri="{FF2B5EF4-FFF2-40B4-BE49-F238E27FC236}">
                <a16:creationId xmlns:a16="http://schemas.microsoft.com/office/drawing/2014/main" id="{6ECFE361-67FB-4364-89CA-93023F5A208D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Sliced Wasserstein Distance (SWD)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F3A821-7BE4-4737-BB98-C98BA171E3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7" y="1834835"/>
            <a:ext cx="3065713" cy="203779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28A28E8-36A9-4A9E-9C06-56BE294387D0}"/>
              </a:ext>
            </a:extLst>
          </p:cNvPr>
          <p:cNvGrpSpPr/>
          <p:nvPr/>
        </p:nvGrpSpPr>
        <p:grpSpPr>
          <a:xfrm>
            <a:off x="3524533" y="1824663"/>
            <a:ext cx="1783452" cy="2223610"/>
            <a:chOff x="3524533" y="1824663"/>
            <a:chExt cx="1783452" cy="22236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F90AA1-93A9-43C0-B456-75922CF4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81999" y="2246620"/>
              <a:ext cx="339806" cy="339058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220EC7-AD2A-4B87-A73B-EA0DEF5D1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80243" y="2668577"/>
              <a:ext cx="339806" cy="339431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50109A3-A0A8-44B0-A0A9-9F541896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81999" y="3090534"/>
              <a:ext cx="338050" cy="33805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67D7FE-AB30-43F8-9F13-33DBDD662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736"/>
            <a:stretch/>
          </p:blipFill>
          <p:spPr>
            <a:xfrm>
              <a:off x="4484430" y="1824663"/>
              <a:ext cx="338049" cy="339058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3E065D6-6CB2-4AA5-8CCA-3FCAF2251DD2}"/>
                </a:ext>
              </a:extLst>
            </p:cNvPr>
            <p:cNvSpPr/>
            <p:nvPr/>
          </p:nvSpPr>
          <p:spPr>
            <a:xfrm rot="5400000">
              <a:off x="4515139" y="3255428"/>
              <a:ext cx="6623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Arrow: Curved Down 19">
              <a:extLst>
                <a:ext uri="{FF2B5EF4-FFF2-40B4-BE49-F238E27FC236}">
                  <a16:creationId xmlns:a16="http://schemas.microsoft.com/office/drawing/2014/main" id="{D2C7EFCB-8F0F-4F06-AAF5-7E5F6390B0F9}"/>
                </a:ext>
              </a:extLst>
            </p:cNvPr>
            <p:cNvSpPr/>
            <p:nvPr/>
          </p:nvSpPr>
          <p:spPr>
            <a:xfrm>
              <a:off x="3524533" y="2044299"/>
              <a:ext cx="773875" cy="238843"/>
            </a:xfrm>
            <a:prstGeom prst="curvedDownArrow">
              <a:avLst>
                <a:gd name="adj1" fmla="val 20078"/>
                <a:gd name="adj2" fmla="val 81205"/>
                <a:gd name="adj3" fmla="val 58180"/>
              </a:avLst>
            </a:prstGeom>
            <a:solidFill>
              <a:schemeClr val="tx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AA35713-7FF1-4846-9BFF-9A4AA2DEC43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0" t="14274" r="14449" b="23985"/>
          <a:stretch/>
        </p:blipFill>
        <p:spPr>
          <a:xfrm>
            <a:off x="9214498" y="3276371"/>
            <a:ext cx="1502093" cy="143184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A920AD-07A3-4A26-892C-1EE370DF3642}"/>
              </a:ext>
            </a:extLst>
          </p:cNvPr>
          <p:cNvCxnSpPr>
            <a:cxnSpLocks/>
          </p:cNvCxnSpPr>
          <p:nvPr/>
        </p:nvCxnSpPr>
        <p:spPr>
          <a:xfrm flipV="1">
            <a:off x="9902190" y="3717093"/>
            <a:ext cx="388620" cy="389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61885C62-041D-434E-A498-14D757CB0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8" y="4940881"/>
            <a:ext cx="1594765" cy="106005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808623-E9CE-467F-9770-BEE6F558AD53}"/>
              </a:ext>
            </a:extLst>
          </p:cNvPr>
          <p:cNvGrpSpPr/>
          <p:nvPr/>
        </p:nvGrpSpPr>
        <p:grpSpPr>
          <a:xfrm>
            <a:off x="3524533" y="4597517"/>
            <a:ext cx="1757181" cy="2358741"/>
            <a:chOff x="3524533" y="4597517"/>
            <a:chExt cx="1757181" cy="23587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468EC1-2C8C-48D6-81F4-85DC3F660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75999" y="5054958"/>
              <a:ext cx="370320" cy="36909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FF4B83-F4B8-43A9-843F-AA6028A88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-776"/>
            <a:stretch/>
          </p:blipFill>
          <p:spPr>
            <a:xfrm>
              <a:off x="4474362" y="4597517"/>
              <a:ext cx="371957" cy="36909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78" name="Arrow: Curved Down 77">
              <a:extLst>
                <a:ext uri="{FF2B5EF4-FFF2-40B4-BE49-F238E27FC236}">
                  <a16:creationId xmlns:a16="http://schemas.microsoft.com/office/drawing/2014/main" id="{91B90FD3-B2EE-401B-A727-D308FA7436FE}"/>
                </a:ext>
              </a:extLst>
            </p:cNvPr>
            <p:cNvSpPr/>
            <p:nvPr/>
          </p:nvSpPr>
          <p:spPr>
            <a:xfrm flipV="1">
              <a:off x="3524533" y="5940286"/>
              <a:ext cx="773875" cy="238843"/>
            </a:xfrm>
            <a:prstGeom prst="curvedDownArrow">
              <a:avLst>
                <a:gd name="adj1" fmla="val 20078"/>
                <a:gd name="adj2" fmla="val 81205"/>
                <a:gd name="adj3" fmla="val 58180"/>
              </a:avLst>
            </a:prstGeom>
            <a:solidFill>
              <a:schemeClr val="tx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29E1975-8965-446D-8E8C-AB7384F952D8}"/>
                </a:ext>
              </a:extLst>
            </p:cNvPr>
            <p:cNvSpPr/>
            <p:nvPr/>
          </p:nvSpPr>
          <p:spPr>
            <a:xfrm rot="5400000">
              <a:off x="4488868" y="6163413"/>
              <a:ext cx="66236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…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CA56DA-AA95-48A9-86EA-EB8E1B24C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74362" y="5517812"/>
              <a:ext cx="370320" cy="37032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98106D-CD08-437D-9190-FD8AA4320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474362" y="5981892"/>
              <a:ext cx="370320" cy="37155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A8A4D8F3-0D41-41BB-BC19-4A506F1C4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8" t="77930" r="11266" b="17486"/>
          <a:stretch/>
        </p:blipFill>
        <p:spPr>
          <a:xfrm>
            <a:off x="7925515" y="6172570"/>
            <a:ext cx="4088786" cy="16764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253FB7-5E85-445D-9D59-9080D6B9483D}"/>
              </a:ext>
            </a:extLst>
          </p:cNvPr>
          <p:cNvCxnSpPr>
            <a:cxnSpLocks/>
          </p:cNvCxnSpPr>
          <p:nvPr/>
        </p:nvCxnSpPr>
        <p:spPr>
          <a:xfrm>
            <a:off x="7898130" y="6137910"/>
            <a:ext cx="12115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DD67956-CF0D-4D40-95E8-A7200A367ABB}"/>
              </a:ext>
            </a:extLst>
          </p:cNvPr>
          <p:cNvCxnSpPr>
            <a:cxnSpLocks/>
          </p:cNvCxnSpPr>
          <p:nvPr/>
        </p:nvCxnSpPr>
        <p:spPr>
          <a:xfrm>
            <a:off x="9109710" y="6137910"/>
            <a:ext cx="79248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9BDDDC3-5246-4833-A81C-018C382628CC}"/>
              </a:ext>
            </a:extLst>
          </p:cNvPr>
          <p:cNvCxnSpPr>
            <a:cxnSpLocks/>
          </p:cNvCxnSpPr>
          <p:nvPr/>
        </p:nvCxnSpPr>
        <p:spPr>
          <a:xfrm>
            <a:off x="9894570" y="6137910"/>
            <a:ext cx="24765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DBE277C-4114-4E83-91CA-B971DB61948A}"/>
              </a:ext>
            </a:extLst>
          </p:cNvPr>
          <p:cNvCxnSpPr>
            <a:cxnSpLocks/>
          </p:cNvCxnSpPr>
          <p:nvPr/>
        </p:nvCxnSpPr>
        <p:spPr>
          <a:xfrm>
            <a:off x="10142220" y="6134100"/>
            <a:ext cx="18669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2988AA-44D8-4997-BF01-8678CB800705}"/>
              </a:ext>
            </a:extLst>
          </p:cNvPr>
          <p:cNvCxnSpPr>
            <a:cxnSpLocks/>
          </p:cNvCxnSpPr>
          <p:nvPr/>
        </p:nvCxnSpPr>
        <p:spPr>
          <a:xfrm>
            <a:off x="10309860" y="6134100"/>
            <a:ext cx="13716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E6C2560-5F67-4507-AAC2-0E31A6513EE1}"/>
              </a:ext>
            </a:extLst>
          </p:cNvPr>
          <p:cNvCxnSpPr>
            <a:cxnSpLocks/>
          </p:cNvCxnSpPr>
          <p:nvPr/>
        </p:nvCxnSpPr>
        <p:spPr>
          <a:xfrm>
            <a:off x="10435590" y="6134100"/>
            <a:ext cx="131064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93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94D26971-5A7E-4E6E-9275-34DD3E58C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49" y="1690688"/>
            <a:ext cx="6915839" cy="46105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08FA20F-F474-4E04-9997-2C6995662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49" y="1690688"/>
            <a:ext cx="6915839" cy="461056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53DBC2E-31C4-4ABA-8734-A9BA99994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49" y="1690688"/>
            <a:ext cx="6915839" cy="4610560"/>
          </a:xfrm>
          <a:prstGeom prst="rect">
            <a:avLst/>
          </a:prstGeom>
        </p:spPr>
      </p:pic>
      <p:graphicFrame>
        <p:nvGraphicFramePr>
          <p:cNvPr id="28" name="דיאגרמה 6">
            <a:extLst>
              <a:ext uri="{FF2B5EF4-FFF2-40B4-BE49-F238E27FC236}">
                <a16:creationId xmlns:a16="http://schemas.microsoft.com/office/drawing/2014/main" id="{6ECFE361-67FB-4364-89CA-93023F5A208D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Weight Map that minimizes SWD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F3A821-7BE4-4737-BB98-C98BA171E3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87" y="1834835"/>
            <a:ext cx="3065713" cy="203779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A35713-7FF1-4846-9BFF-9A4AA2DEC4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0" t="14274" r="14449" b="23985"/>
          <a:stretch/>
        </p:blipFill>
        <p:spPr>
          <a:xfrm>
            <a:off x="9214498" y="3276371"/>
            <a:ext cx="1502093" cy="143184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A920AD-07A3-4A26-892C-1EE370DF3642}"/>
              </a:ext>
            </a:extLst>
          </p:cNvPr>
          <p:cNvCxnSpPr>
            <a:cxnSpLocks/>
          </p:cNvCxnSpPr>
          <p:nvPr/>
        </p:nvCxnSpPr>
        <p:spPr>
          <a:xfrm flipV="1">
            <a:off x="9902190" y="3717093"/>
            <a:ext cx="388620" cy="3893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61885C62-041D-434E-A498-14D757CB0E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8" y="4940881"/>
            <a:ext cx="1594765" cy="1060051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E936BB-DED8-44EE-BD55-6F0EE98A8F95}"/>
              </a:ext>
            </a:extLst>
          </p:cNvPr>
          <p:cNvCxnSpPr>
            <a:cxnSpLocks/>
          </p:cNvCxnSpPr>
          <p:nvPr/>
        </p:nvCxnSpPr>
        <p:spPr>
          <a:xfrm flipH="1" flipV="1">
            <a:off x="9359900" y="3939540"/>
            <a:ext cx="542290" cy="1668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8B67BE-6525-4805-A457-A07BCC49CB23}"/>
              </a:ext>
            </a:extLst>
          </p:cNvPr>
          <p:cNvCxnSpPr>
            <a:cxnSpLocks/>
          </p:cNvCxnSpPr>
          <p:nvPr/>
        </p:nvCxnSpPr>
        <p:spPr>
          <a:xfrm>
            <a:off x="9900586" y="4106421"/>
            <a:ext cx="195914" cy="510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01F9B745-980F-4626-B354-5F4AF20AA2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47" y="1690688"/>
            <a:ext cx="6915839" cy="46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5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17E407B-02F6-41D2-98DF-9E20E10EAC8F}"/>
              </a:ext>
            </a:extLst>
          </p:cNvPr>
          <p:cNvSpPr/>
          <p:nvPr/>
        </p:nvSpPr>
        <p:spPr>
          <a:xfrm>
            <a:off x="3013040" y="2367171"/>
            <a:ext cx="6165919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/>
              <a:t>IQA Goal: </a:t>
            </a:r>
            <a:br>
              <a:rPr lang="en-US" sz="4400" dirty="0"/>
            </a:br>
            <a:r>
              <a:rPr lang="en-US" sz="4400" u="sng" dirty="0"/>
              <a:t>Objective measure </a:t>
            </a:r>
            <a:r>
              <a:rPr lang="en-US" sz="4400" dirty="0"/>
              <a:t>that </a:t>
            </a:r>
            <a:br>
              <a:rPr lang="en-US" sz="4400" dirty="0"/>
            </a:br>
            <a:r>
              <a:rPr lang="en-US" sz="4400" dirty="0"/>
              <a:t>mimics </a:t>
            </a:r>
            <a:r>
              <a:rPr lang="en-US" sz="4400" u="sng" dirty="0"/>
              <a:t>human perception</a:t>
            </a:r>
            <a:endParaRPr lang="en-US" sz="44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6053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5E0C-8E89-4530-B0F9-810A46EA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Map that minimizes SWD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F72B9-325A-453C-A0D2-C027D7F42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3" y="1564427"/>
            <a:ext cx="2368830" cy="13841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3D9621-4833-4E00-BF8D-DCC34DB2A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2" y="2796006"/>
            <a:ext cx="3810037" cy="25400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B4E813-D3DF-4A5F-B8CF-5DF71D873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98" y="1455852"/>
            <a:ext cx="2383013" cy="15918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334BF3-6161-4BD1-AACE-F095A61AF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43" y="2797224"/>
            <a:ext cx="3808211" cy="25388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A61DAD-1837-42A1-BE23-520782A2F3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585" y="1465326"/>
            <a:ext cx="2368830" cy="15823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0C394C-6254-455C-A2F6-3820AEE75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55" y="2797224"/>
            <a:ext cx="3808209" cy="2538807"/>
          </a:xfrm>
          <a:prstGeom prst="rect">
            <a:avLst/>
          </a:prstGeom>
        </p:spPr>
      </p:pic>
      <p:graphicFrame>
        <p:nvGraphicFramePr>
          <p:cNvPr id="14" name="דיאגרמה 6">
            <a:extLst>
              <a:ext uri="{FF2B5EF4-FFF2-40B4-BE49-F238E27FC236}">
                <a16:creationId xmlns:a16="http://schemas.microsoft.com/office/drawing/2014/main" id="{D15E2E01-512E-4252-8901-6D7D8BD5E602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96432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5803EE-75B1-4A72-8F18-08FCD82349DC}"/>
                  </a:ext>
                </a:extLst>
              </p:cNvPr>
              <p:cNvSpPr txBox="1"/>
              <p:nvPr/>
            </p:nvSpPr>
            <p:spPr>
              <a:xfrm>
                <a:off x="9446376" y="3338941"/>
                <a:ext cx="2893549" cy="885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𝑏𝑜𝑡𝑡𝑜𝑚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F5803EE-75B1-4A72-8F18-08FCD823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376" y="3338941"/>
                <a:ext cx="2893549" cy="885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Method overview</a:t>
            </a:r>
            <a:endParaRPr lang="en-IL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2E5E8D9-F9B5-45B4-891C-DFBB36DFB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46" y="1352117"/>
            <a:ext cx="1717986" cy="113336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BCF172-E4D0-47DF-85F3-A4C46CB0A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68" y="4589657"/>
            <a:ext cx="696941" cy="459777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108135C-29BE-4A8B-A1B0-8E3EFCD55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107" y="5562051"/>
            <a:ext cx="428662" cy="282792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6B8864-5B8A-4C40-84C1-A6826BFBB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35" y="6248587"/>
            <a:ext cx="214007" cy="14118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B0FCAC-A1C3-4FE2-8C5D-F2C207524582}"/>
              </a:ext>
            </a:extLst>
          </p:cNvPr>
          <p:cNvCxnSpPr>
            <a:cxnSpLocks/>
          </p:cNvCxnSpPr>
          <p:nvPr/>
        </p:nvCxnSpPr>
        <p:spPr>
          <a:xfrm>
            <a:off x="1580071" y="2036802"/>
            <a:ext cx="888995" cy="4301525"/>
          </a:xfrm>
          <a:prstGeom prst="line">
            <a:avLst/>
          </a:prstGeom>
          <a:ln cap="flat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DDD1CC5-7926-4762-A775-933A6A437629}"/>
              </a:ext>
            </a:extLst>
          </p:cNvPr>
          <p:cNvCxnSpPr>
            <a:cxnSpLocks/>
          </p:cNvCxnSpPr>
          <p:nvPr/>
        </p:nvCxnSpPr>
        <p:spPr>
          <a:xfrm flipH="1">
            <a:off x="2727812" y="1802885"/>
            <a:ext cx="883287" cy="4495790"/>
          </a:xfrm>
          <a:prstGeom prst="line">
            <a:avLst/>
          </a:prstGeom>
          <a:ln cap="flat">
            <a:prstDash val="sysDash"/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44B0109-EB96-4FC2-A697-5A5669E42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94" y="5144090"/>
            <a:ext cx="534890" cy="352871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6C13AAE-60B9-408C-841E-96DD9254D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916" y="5939497"/>
            <a:ext cx="325044" cy="214435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FB8926D-505B-4F65-85F4-28D104272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18" y="3985138"/>
            <a:ext cx="899441" cy="593367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3EA9676-24E7-4C8E-93E7-F8BD96153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02" y="3223889"/>
            <a:ext cx="1145470" cy="755674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C4A431-A101-4466-804A-D23F83ED6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31" y="2382522"/>
            <a:ext cx="1403653" cy="925999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050A5DD0-3A70-4BA1-8B59-7F63DBCA5102}"/>
              </a:ext>
            </a:extLst>
          </p:cNvPr>
          <p:cNvGrpSpPr/>
          <p:nvPr/>
        </p:nvGrpSpPr>
        <p:grpSpPr>
          <a:xfrm>
            <a:off x="628016" y="1352118"/>
            <a:ext cx="1166494" cy="5037653"/>
            <a:chOff x="3686176" y="1352118"/>
            <a:chExt cx="1166494" cy="5037653"/>
          </a:xfrm>
        </p:grpSpPr>
        <p:sp>
          <p:nvSpPr>
            <p:cNvPr id="64" name="Arrow: Notched Right 63">
              <a:extLst>
                <a:ext uri="{FF2B5EF4-FFF2-40B4-BE49-F238E27FC236}">
                  <a16:creationId xmlns:a16="http://schemas.microsoft.com/office/drawing/2014/main" id="{ACC33041-3552-472D-8640-F47CB0973D56}"/>
                </a:ext>
              </a:extLst>
            </p:cNvPr>
            <p:cNvSpPr/>
            <p:nvPr/>
          </p:nvSpPr>
          <p:spPr>
            <a:xfrm rot="16200000" flipH="1" flipV="1">
              <a:off x="3491251" y="5028353"/>
              <a:ext cx="1556347" cy="1166489"/>
            </a:xfrm>
            <a:prstGeom prst="notchedRightArrow">
              <a:avLst/>
            </a:prstGeom>
            <a:solidFill>
              <a:srgbClr val="39B88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High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Quality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B02D7DB0-5BE1-490F-B96C-B6A23582870D}"/>
                </a:ext>
              </a:extLst>
            </p:cNvPr>
            <p:cNvSpPr/>
            <p:nvPr/>
          </p:nvSpPr>
          <p:spPr>
            <a:xfrm rot="5400000">
              <a:off x="2987447" y="3208755"/>
              <a:ext cx="2563951" cy="1166494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Increasing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Quality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D23BF12-BA78-418B-8563-2B88D68F6209}"/>
                </a:ext>
              </a:extLst>
            </p:cNvPr>
            <p:cNvSpPr/>
            <p:nvPr/>
          </p:nvSpPr>
          <p:spPr>
            <a:xfrm rot="5400000">
              <a:off x="3701671" y="1625814"/>
              <a:ext cx="1133367" cy="585976"/>
            </a:xfrm>
            <a:prstGeom prst="rect">
              <a:avLst/>
            </a:prstGeom>
            <a:solidFill>
              <a:srgbClr val="C4724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Degraded</a:t>
              </a:r>
              <a:br>
                <a:rPr lang="en-US" dirty="0">
                  <a:solidFill>
                    <a:sysClr val="windowText" lastClr="000000"/>
                  </a:solidFill>
                </a:rPr>
              </a:br>
              <a:r>
                <a:rPr lang="en-US" dirty="0">
                  <a:solidFill>
                    <a:sysClr val="windowText" lastClr="000000"/>
                  </a:solidFill>
                </a:rPr>
                <a:t>Input</a:t>
              </a:r>
              <a:endParaRPr lang="en-IL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8" name="Right Bracket 67">
            <a:extLst>
              <a:ext uri="{FF2B5EF4-FFF2-40B4-BE49-F238E27FC236}">
                <a16:creationId xmlns:a16="http://schemas.microsoft.com/office/drawing/2014/main" id="{ABA8F343-F942-4817-A657-830BE57DDA8F}"/>
              </a:ext>
            </a:extLst>
          </p:cNvPr>
          <p:cNvSpPr/>
          <p:nvPr/>
        </p:nvSpPr>
        <p:spPr>
          <a:xfrm>
            <a:off x="3636221" y="1802885"/>
            <a:ext cx="629298" cy="949840"/>
          </a:xfrm>
          <a:prstGeom prst="rightBracket">
            <a:avLst>
              <a:gd name="adj" fmla="val 104622"/>
            </a:avLst>
          </a:prstGeom>
          <a:ln w="38100">
            <a:solidFill>
              <a:srgbClr val="C4724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69" name="Right Bracket 68">
            <a:extLst>
              <a:ext uri="{FF2B5EF4-FFF2-40B4-BE49-F238E27FC236}">
                <a16:creationId xmlns:a16="http://schemas.microsoft.com/office/drawing/2014/main" id="{748C15EA-0EEC-4A6D-87B2-1FE7A8B3473F}"/>
              </a:ext>
            </a:extLst>
          </p:cNvPr>
          <p:cNvSpPr/>
          <p:nvPr/>
        </p:nvSpPr>
        <p:spPr>
          <a:xfrm>
            <a:off x="3654225" y="6068877"/>
            <a:ext cx="629298" cy="250300"/>
          </a:xfrm>
          <a:prstGeom prst="rightBracket">
            <a:avLst>
              <a:gd name="adj" fmla="val 104622"/>
            </a:avLst>
          </a:prstGeom>
          <a:ln w="38100">
            <a:solidFill>
              <a:srgbClr val="39B88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94CA10-8515-45F6-B63A-04D1DAB172DC}"/>
                  </a:ext>
                </a:extLst>
              </p:cNvPr>
              <p:cNvSpPr txBox="1"/>
              <p:nvPr/>
            </p:nvSpPr>
            <p:spPr>
              <a:xfrm>
                <a:off x="3872779" y="1428602"/>
                <a:ext cx="832920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𝑡𝑜𝑝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994CA10-8515-45F6-B63A-04D1DAB17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779" y="1428602"/>
                <a:ext cx="832920" cy="490199"/>
              </a:xfrm>
              <a:prstGeom prst="rect">
                <a:avLst/>
              </a:prstGeom>
              <a:blipFill>
                <a:blip r:embed="rId4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A1C3881-E434-4B6E-8BD7-3BE1C0F88BBD}"/>
                  </a:ext>
                </a:extLst>
              </p:cNvPr>
              <p:cNvSpPr txBox="1"/>
              <p:nvPr/>
            </p:nvSpPr>
            <p:spPr>
              <a:xfrm>
                <a:off x="3654225" y="5496961"/>
                <a:ext cx="12700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𝑏𝑜𝑡𝑡𝑜𝑚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A1C3881-E434-4B6E-8BD7-3BE1C0F88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225" y="5496961"/>
                <a:ext cx="1270028" cy="461665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Bracket 71">
            <a:extLst>
              <a:ext uri="{FF2B5EF4-FFF2-40B4-BE49-F238E27FC236}">
                <a16:creationId xmlns:a16="http://schemas.microsoft.com/office/drawing/2014/main" id="{6916D172-E910-4450-B9C3-47238E780D38}"/>
              </a:ext>
            </a:extLst>
          </p:cNvPr>
          <p:cNvSpPr/>
          <p:nvPr/>
        </p:nvSpPr>
        <p:spPr>
          <a:xfrm>
            <a:off x="8867878" y="2209800"/>
            <a:ext cx="629298" cy="4013428"/>
          </a:xfrm>
          <a:prstGeom prst="rightBracket">
            <a:avLst>
              <a:gd name="adj" fmla="val 0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EAD77-0653-403A-8440-BFA5FE79E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25" y="5469825"/>
            <a:ext cx="1939744" cy="1368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3554F-B1CE-453C-B794-41D8E6422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611" y="1590812"/>
            <a:ext cx="1939744" cy="1373985"/>
          </a:xfrm>
          <a:prstGeom prst="rect">
            <a:avLst/>
          </a:prstGeom>
        </p:spPr>
      </p:pic>
      <p:graphicFrame>
        <p:nvGraphicFramePr>
          <p:cNvPr id="31" name="דיאגרמה 6">
            <a:extLst>
              <a:ext uri="{FF2B5EF4-FFF2-40B4-BE49-F238E27FC236}">
                <a16:creationId xmlns:a16="http://schemas.microsoft.com/office/drawing/2014/main" id="{22CB580C-8AA9-4DA3-BFE7-FE03B53160D0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2" name="דיאגרמה 6">
            <a:extLst>
              <a:ext uri="{FF2B5EF4-FFF2-40B4-BE49-F238E27FC236}">
                <a16:creationId xmlns:a16="http://schemas.microsoft.com/office/drawing/2014/main" id="{1D9D7508-0A39-4300-9729-0063B2CA60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487923"/>
              </p:ext>
            </p:extLst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0A25468-6814-4227-A5C8-095BC1FF52F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8" t="11947" r="10275" b="12229"/>
          <a:stretch/>
        </p:blipFill>
        <p:spPr>
          <a:xfrm>
            <a:off x="4851741" y="5469825"/>
            <a:ext cx="1941621" cy="1281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B6D1A-2167-4ED1-B1DC-938106DBF71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8" t="11811" r="10307" b="12363"/>
          <a:stretch/>
        </p:blipFill>
        <p:spPr>
          <a:xfrm>
            <a:off x="4853618" y="1590812"/>
            <a:ext cx="1939744" cy="12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  <p:bldGraphic spid="32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דיאגרמה 6">
            <a:extLst>
              <a:ext uri="{FF2B5EF4-FFF2-40B4-BE49-F238E27FC236}">
                <a16:creationId xmlns:a16="http://schemas.microsoft.com/office/drawing/2014/main" id="{1D9D7508-0A39-4300-9729-0063B2CA60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6092302"/>
              </p:ext>
            </p:extLst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5D5D28-92FB-4E93-818C-B6DDD8A8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1D1FE4-D2F5-4CBB-8E6D-32CB20CFD074}"/>
              </a:ext>
            </a:extLst>
          </p:cNvPr>
          <p:cNvSpPr/>
          <p:nvPr/>
        </p:nvSpPr>
        <p:spPr>
          <a:xfrm>
            <a:off x="2135593" y="1875353"/>
            <a:ext cx="17219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Quality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38AE9D-6F76-48EC-A572-2B706EED6684}"/>
              </a:ext>
            </a:extLst>
          </p:cNvPr>
          <p:cNvSpPr/>
          <p:nvPr/>
        </p:nvSpPr>
        <p:spPr>
          <a:xfrm>
            <a:off x="4524654" y="1690688"/>
            <a:ext cx="17239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Minor</a:t>
            </a:r>
            <a:b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Degradation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2A0C9D-A01D-4379-830A-64BE00446651}"/>
              </a:ext>
            </a:extLst>
          </p:cNvPr>
          <p:cNvSpPr/>
          <p:nvPr/>
        </p:nvSpPr>
        <p:spPr>
          <a:xfrm>
            <a:off x="9326987" y="1690688"/>
            <a:ext cx="17239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Major</a:t>
            </a:r>
            <a:b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Degradation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4A0D8A7-5661-4585-8883-9F1B661FF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42" y="2772688"/>
            <a:ext cx="2387333" cy="159155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D45305A-A71E-42C6-B549-8FBBCC103093}"/>
              </a:ext>
            </a:extLst>
          </p:cNvPr>
          <p:cNvSpPr/>
          <p:nvPr/>
        </p:nvSpPr>
        <p:spPr>
          <a:xfrm>
            <a:off x="695894" y="3335706"/>
            <a:ext cx="6912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B2F19ED-5E4F-446E-911C-1CBF275FEC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77" y="2772688"/>
            <a:ext cx="2381555" cy="15877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8A74D02-4B18-491B-9237-B697F0DBAC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75" y="2772688"/>
            <a:ext cx="2381555" cy="15877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DCEE3CF-B45D-45BA-B568-F694E49A4B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630" y="2772688"/>
            <a:ext cx="2381555" cy="158770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5ACA8AB-B144-4C48-91E9-567668E58F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01" y="4404471"/>
            <a:ext cx="2387331" cy="159155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0DE9BC1-38B3-48BF-8E22-0975A988ABAA}"/>
              </a:ext>
            </a:extLst>
          </p:cNvPr>
          <p:cNvSpPr/>
          <p:nvPr/>
        </p:nvSpPr>
        <p:spPr>
          <a:xfrm>
            <a:off x="596507" y="4967578"/>
            <a:ext cx="8899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Noise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DDFACCD-AD9E-4EF1-8263-DEBC8D8EBE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32" y="4400797"/>
            <a:ext cx="2392843" cy="159522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3451187-1923-42BF-86BC-A11969ACC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22" y="4400797"/>
            <a:ext cx="2392843" cy="159522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B0023E4-561D-40C8-B62F-F25841B519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565" y="4400797"/>
            <a:ext cx="2392843" cy="1595228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F01A4687-8DB5-43F9-BE5A-009D2A04AAAF}"/>
              </a:ext>
            </a:extLst>
          </p:cNvPr>
          <p:cNvSpPr/>
          <p:nvPr/>
        </p:nvSpPr>
        <p:spPr>
          <a:xfrm>
            <a:off x="4336490" y="5969364"/>
            <a:ext cx="7189115" cy="66101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Severity of Degradation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7990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7" grpId="0"/>
      <p:bldP spid="45" grpId="0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878D-FA61-46D7-86E5-48BEFDC1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1B56B9A-5E83-477A-9E4E-0B8D80BF42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03309"/>
              </p:ext>
            </p:extLst>
          </p:nvPr>
        </p:nvGraphicFramePr>
        <p:xfrm>
          <a:off x="838200" y="1825625"/>
          <a:ext cx="4618703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דיאגרמה 6">
            <a:extLst>
              <a:ext uri="{FF2B5EF4-FFF2-40B4-BE49-F238E27FC236}">
                <a16:creationId xmlns:a16="http://schemas.microsoft.com/office/drawing/2014/main" id="{020F4D0F-30AE-47A4-9B7E-B10325C914B5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FE4BB0D3-DB16-4D00-8FAF-71A19203CA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597896"/>
              </p:ext>
            </p:extLst>
          </p:nvPr>
        </p:nvGraphicFramePr>
        <p:xfrm>
          <a:off x="6735099" y="1808265"/>
          <a:ext cx="4618703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745162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0B981D-F9AA-4FC4-8624-94E9963CB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" y="1958512"/>
            <a:ext cx="5106955" cy="4085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8878D-FA61-46D7-86E5-48BEFDC1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graphicFrame>
        <p:nvGraphicFramePr>
          <p:cNvPr id="4" name="דיאגרמה 6">
            <a:extLst>
              <a:ext uri="{FF2B5EF4-FFF2-40B4-BE49-F238E27FC236}">
                <a16:creationId xmlns:a16="http://schemas.microsoft.com/office/drawing/2014/main" id="{020F4D0F-30AE-47A4-9B7E-B10325C914B5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4EA0357-85D6-4AB0-8A12-5D4B882631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6" y="1958512"/>
            <a:ext cx="5106956" cy="4085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26045-8C4A-4C4E-8EC8-DF74F8B85A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80" y="1949828"/>
            <a:ext cx="5106957" cy="4102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01EB5-E4C5-4ABA-8389-AED0B6569C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80" y="1958512"/>
            <a:ext cx="5106955" cy="4102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C85818-4CF5-429F-A10A-CDEED8195E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47" y="1962409"/>
            <a:ext cx="6148552" cy="40816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ACD47-EF3B-49DF-952A-6A39FE5E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Non-vanishing degradations</a:t>
            </a:r>
          </a:p>
          <a:p>
            <a:r>
              <a:rPr lang="en-US" dirty="0"/>
              <a:t>Degradation too severe (for image size)</a:t>
            </a:r>
          </a:p>
          <a:p>
            <a:r>
              <a:rPr lang="en-US" dirty="0"/>
              <a:t>Blurred background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3972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3" grpId="3" uiExpand="1" build="p"/>
      <p:bldP spid="3" grpId="4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F66B6-97BA-4F38-A6F4-6A71576EC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3" y="1425218"/>
            <a:ext cx="3813502" cy="4802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8878D-FA61-46D7-86E5-48BEFDC1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graphicFrame>
        <p:nvGraphicFramePr>
          <p:cNvPr id="4" name="דיאגרמה 6">
            <a:extLst>
              <a:ext uri="{FF2B5EF4-FFF2-40B4-BE49-F238E27FC236}">
                <a16:creationId xmlns:a16="http://schemas.microsoft.com/office/drawing/2014/main" id="{020F4D0F-30AE-47A4-9B7E-B10325C914B5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11A0EF0-8964-4A7D-BE3F-63BA690100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9712647"/>
              </p:ext>
            </p:extLst>
          </p:nvPr>
        </p:nvGraphicFramePr>
        <p:xfrm>
          <a:off x="488877" y="1690688"/>
          <a:ext cx="6949613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3BB4BB4-33F9-4B6E-BA85-BF4221E015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2" y="1425219"/>
            <a:ext cx="3813503" cy="4802188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0DEEA5-0F40-4720-8985-5C3C90EFBF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3" y="1425217"/>
            <a:ext cx="3813502" cy="4802188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6F0AAD-C556-4288-8577-248D63238B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1" y="1425217"/>
            <a:ext cx="3813503" cy="4802188"/>
          </a:xfrm>
          <a:prstGeom prst="rect">
            <a:avLst/>
          </a:prstGeom>
          <a:ln w="57150">
            <a:solidFill>
              <a:srgbClr val="9E480E"/>
            </a:solidFill>
          </a:ln>
        </p:spPr>
      </p:pic>
    </p:spTree>
    <p:extLst>
      <p:ext uri="{BB962C8B-B14F-4D97-AF65-F5344CB8AC3E}">
        <p14:creationId xmlns:p14="http://schemas.microsoft.com/office/powerpoint/2010/main" val="195650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878D-FA61-46D7-86E5-48BEFDC1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  <p:graphicFrame>
        <p:nvGraphicFramePr>
          <p:cNvPr id="4" name="דיאגרמה 6">
            <a:extLst>
              <a:ext uri="{FF2B5EF4-FFF2-40B4-BE49-F238E27FC236}">
                <a16:creationId xmlns:a16="http://schemas.microsoft.com/office/drawing/2014/main" id="{020F4D0F-30AE-47A4-9B7E-B10325C914B5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11A0EF0-8964-4A7D-BE3F-63BA690100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659292"/>
              </p:ext>
            </p:extLst>
          </p:nvPr>
        </p:nvGraphicFramePr>
        <p:xfrm>
          <a:off x="488877" y="1690688"/>
          <a:ext cx="6949613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6E0A1DD-9FC7-462B-BDD7-D27F997BEB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4" y="1425218"/>
            <a:ext cx="3813502" cy="480218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ADDFEE-773E-4CFC-A08C-168B64337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4" y="1425218"/>
            <a:ext cx="3813502" cy="4802188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85E3D3-B6DF-4AEF-86DD-7A7F619BB5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4" y="1425218"/>
            <a:ext cx="3813502" cy="4802188"/>
          </a:xfrm>
          <a:prstGeom prst="rect">
            <a:avLst/>
          </a:prstGeom>
          <a:ln w="57150">
            <a:solidFill>
              <a:srgbClr val="4472C4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10C10E-9745-48E0-9CB2-1EC4C7E222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50" y="1425218"/>
            <a:ext cx="3823965" cy="4802188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A3E6B0-07CD-4DDF-98EB-F5C9459E4E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554" y="1425218"/>
            <a:ext cx="3805508" cy="4802188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367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F054-387C-4317-A938-BE511CC4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99659-0D77-41F0-9BB4-E85644237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Zero-Shot NR-IQA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Patch Recurrence != Patch Distribution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Patch Recurrence Relation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High-Quality images → Relation is preserved across scales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Utilized Low-Resolution as High-Quality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Clr>
                <a:srgbClr val="00B050"/>
              </a:buClr>
              <a:buFont typeface="Calibri" panose="020F0502020204030204" pitchFamily="34" charset="0"/>
              <a:buChar char="↑"/>
            </a:pPr>
            <a:r>
              <a:rPr lang="en-US" dirty="0"/>
              <a:t> Doesn’t suffer from generalization problems</a:t>
            </a:r>
          </a:p>
          <a:p>
            <a:pPr>
              <a:buClr>
                <a:srgbClr val="00B050"/>
              </a:buClr>
              <a:buFont typeface="Calibri" panose="020F0502020204030204" pitchFamily="34" charset="0"/>
              <a:buChar char="↑"/>
            </a:pPr>
            <a:r>
              <a:rPr lang="en-US" dirty="0"/>
              <a:t> Explainable</a:t>
            </a:r>
          </a:p>
          <a:p>
            <a:pPr>
              <a:buClr>
                <a:srgbClr val="00B050"/>
              </a:buClr>
              <a:buFont typeface="Calibri" panose="020F0502020204030204" pitchFamily="34" charset="0"/>
              <a:buChar char="↑"/>
            </a:pPr>
            <a:r>
              <a:rPr lang="en-US" dirty="0"/>
              <a:t> Insight</a:t>
            </a:r>
          </a:p>
        </p:txBody>
      </p:sp>
      <p:graphicFrame>
        <p:nvGraphicFramePr>
          <p:cNvPr id="4" name="דיאגרמה 6">
            <a:extLst>
              <a:ext uri="{FF2B5EF4-FFF2-40B4-BE49-F238E27FC236}">
                <a16:creationId xmlns:a16="http://schemas.microsoft.com/office/drawing/2014/main" id="{1CBA308A-F7BF-473F-8AB9-AD50F6B38B84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947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F054-387C-4317-A938-BE511CC45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99659-0D77-41F0-9BB4-E8564423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End-to-End differentiable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“Objective measure” for different degradations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Non-vanishing / Authentic distortions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Combine deep-learning / external constraints</a:t>
            </a:r>
          </a:p>
        </p:txBody>
      </p:sp>
      <p:graphicFrame>
        <p:nvGraphicFramePr>
          <p:cNvPr id="4" name="דיאגרמה 6">
            <a:extLst>
              <a:ext uri="{FF2B5EF4-FFF2-40B4-BE49-F238E27FC236}">
                <a16:creationId xmlns:a16="http://schemas.microsoft.com/office/drawing/2014/main" id="{96112DB0-1609-4AC1-8C03-8BE85C53BB9B}"/>
              </a:ext>
            </a:extLst>
          </p:cNvPr>
          <p:cNvGraphicFramePr/>
          <p:nvPr>
            <p:extLst/>
          </p:nvPr>
        </p:nvGraphicFramePr>
        <p:xfrm>
          <a:off x="5980830" y="106621"/>
          <a:ext cx="6121399" cy="42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77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5E0C-8E89-4530-B0F9-810A46EA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  <a:endParaRPr lang="en-IL" dirty="0"/>
          </a:p>
        </p:txBody>
      </p:sp>
      <p:pic>
        <p:nvPicPr>
          <p:cNvPr id="1026" name="Picture 2" descr="Tips for Managing the Q&amp;A Part of Your Presentation — Mel Sherwood">
            <a:extLst>
              <a:ext uri="{FF2B5EF4-FFF2-40B4-BE49-F238E27FC236}">
                <a16:creationId xmlns:a16="http://schemas.microsoft.com/office/drawing/2014/main" id="{C56CF5D0-4511-4B4A-B11B-3ED00C32B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44" y="2123879"/>
            <a:ext cx="4983111" cy="33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249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006F3E-D7F4-466E-9DF6-3E16F0874D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3"/>
          <a:stretch/>
        </p:blipFill>
        <p:spPr>
          <a:xfrm>
            <a:off x="633964" y="2221158"/>
            <a:ext cx="2721034" cy="18217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B38801-C1FA-43BC-B0C6-FB3932715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7" y="2228409"/>
            <a:ext cx="2721727" cy="18144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B9DA9A-93A7-4B79-A4CB-B22B84C175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>
          <a:xfrm>
            <a:off x="6312853" y="2228409"/>
            <a:ext cx="2721027" cy="1814484"/>
          </a:xfrm>
          <a:prstGeom prst="rect">
            <a:avLst/>
          </a:prstGeom>
        </p:spPr>
      </p:pic>
      <p:pic>
        <p:nvPicPr>
          <p:cNvPr id="2056" name="Picture 8" descr="Man Thinking - Free people icons">
            <a:extLst>
              <a:ext uri="{FF2B5EF4-FFF2-40B4-BE49-F238E27FC236}">
                <a16:creationId xmlns:a16="http://schemas.microsoft.com/office/drawing/2014/main" id="{451AF2C8-299E-4B65-AD55-F0A07103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68" y="512271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13C44A-7093-4FF1-B6D2-8A99DDF20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46" y="4821001"/>
            <a:ext cx="2721725" cy="1814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308298-873D-45D7-A739-DB95163E7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IQA Motivation – reverse problems</a:t>
            </a:r>
            <a:endParaRPr lang="en-IL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167A74B-2A88-41F5-B66E-DB8DD43B5ADA}"/>
              </a:ext>
            </a:extLst>
          </p:cNvPr>
          <p:cNvCxnSpPr>
            <a:cxnSpLocks/>
            <a:stCxn id="16" idx="1"/>
            <a:endCxn id="22" idx="2"/>
          </p:cNvCxnSpPr>
          <p:nvPr/>
        </p:nvCxnSpPr>
        <p:spPr>
          <a:xfrm rot="10800000">
            <a:off x="1995522" y="4042893"/>
            <a:ext cx="4318025" cy="168535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38501ED5-7896-450A-8DE0-434B5DFD59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46" y="2228409"/>
            <a:ext cx="2721726" cy="181448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C45F505-1878-4850-B42F-BF426C466C38}"/>
              </a:ext>
            </a:extLst>
          </p:cNvPr>
          <p:cNvSpPr/>
          <p:nvPr/>
        </p:nvSpPr>
        <p:spPr>
          <a:xfrm>
            <a:off x="767138" y="1697938"/>
            <a:ext cx="24567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Degraded Input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A297794-1E8E-46BE-B9B5-BC7FF8192A14}"/>
              </a:ext>
            </a:extLst>
          </p:cNvPr>
          <p:cNvSpPr/>
          <p:nvPr/>
        </p:nvSpPr>
        <p:spPr>
          <a:xfrm>
            <a:off x="6838252" y="1697938"/>
            <a:ext cx="16723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3147CC-876E-4EB9-A425-AE0FBDA716EF}"/>
              </a:ext>
            </a:extLst>
          </p:cNvPr>
          <p:cNvSpPr/>
          <p:nvPr/>
        </p:nvSpPr>
        <p:spPr>
          <a:xfrm>
            <a:off x="6610327" y="4297781"/>
            <a:ext cx="21251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GT Reference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5556139D-12F7-4FFC-BD36-B00B828D6BF4}"/>
              </a:ext>
            </a:extLst>
          </p:cNvPr>
          <p:cNvSpPr/>
          <p:nvPr/>
        </p:nvSpPr>
        <p:spPr>
          <a:xfrm>
            <a:off x="3473755" y="2608526"/>
            <a:ext cx="2721726" cy="1054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 Method</a:t>
            </a:r>
            <a:endParaRPr lang="en-IL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F5B98B1-4745-4FA3-BF0A-3C6D5A230D23}"/>
              </a:ext>
            </a:extLst>
          </p:cNvPr>
          <p:cNvSpPr/>
          <p:nvPr/>
        </p:nvSpPr>
        <p:spPr>
          <a:xfrm>
            <a:off x="3271955" y="5358911"/>
            <a:ext cx="13415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Degradation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545FF4F-507C-4507-99F6-582B8986A5B9}"/>
              </a:ext>
            </a:extLst>
          </p:cNvPr>
          <p:cNvSpPr/>
          <p:nvPr/>
        </p:nvSpPr>
        <p:spPr>
          <a:xfrm>
            <a:off x="9332051" y="3616339"/>
            <a:ext cx="1680588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IQA score: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PSNR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SSIM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LPIPS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D7F4532-5797-4992-A69F-81CE5C84444B}"/>
              </a:ext>
            </a:extLst>
          </p:cNvPr>
          <p:cNvCxnSpPr>
            <a:cxnSpLocks/>
            <a:stCxn id="51" idx="3"/>
            <a:endCxn id="16" idx="3"/>
          </p:cNvCxnSpPr>
          <p:nvPr/>
        </p:nvCxnSpPr>
        <p:spPr>
          <a:xfrm flipH="1">
            <a:off x="9035271" y="3135651"/>
            <a:ext cx="1" cy="2592592"/>
          </a:xfrm>
          <a:prstGeom prst="bentConnector3">
            <a:avLst>
              <a:gd name="adj1" fmla="val -22860000000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6">
            <a:extLst>
              <a:ext uri="{FF2B5EF4-FFF2-40B4-BE49-F238E27FC236}">
                <a16:creationId xmlns:a16="http://schemas.microsoft.com/office/drawing/2014/main" id="{CEA5C8D3-6076-4025-8ED9-40082CA33A88}"/>
              </a:ext>
            </a:extLst>
          </p:cNvPr>
          <p:cNvSpPr/>
          <p:nvPr/>
        </p:nvSpPr>
        <p:spPr>
          <a:xfrm rot="2665382">
            <a:off x="3082992" y="4872308"/>
            <a:ext cx="1505080" cy="1496276"/>
          </a:xfrm>
          <a:prstGeom prst="plus">
            <a:avLst>
              <a:gd name="adj" fmla="val 4517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074" name="Picture 2" descr="None Icons - Free SVG &amp; PNG None Images - Noun Project">
            <a:extLst>
              <a:ext uri="{FF2B5EF4-FFF2-40B4-BE49-F238E27FC236}">
                <a16:creationId xmlns:a16="http://schemas.microsoft.com/office/drawing/2014/main" id="{21B391EB-91B7-4DBE-969E-24121D82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44" y="4870993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6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2D925-752E-4A8C-9FFD-BE45D0B2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11394-5003-4ACF-B65B-7E95ED71A7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41"/>
          <a:stretch/>
        </p:blipFill>
        <p:spPr>
          <a:xfrm>
            <a:off x="7164721" y="2422250"/>
            <a:ext cx="2024442" cy="2013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1BEC9-8752-4CE8-A894-2FCD3F7A3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38" y="2422250"/>
            <a:ext cx="2024442" cy="20134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A28059-C8F3-4FB6-95D4-ACB2640CC25B}"/>
              </a:ext>
            </a:extLst>
          </p:cNvPr>
          <p:cNvSpPr/>
          <p:nvPr/>
        </p:nvSpPr>
        <p:spPr>
          <a:xfrm>
            <a:off x="2688478" y="4644091"/>
            <a:ext cx="26531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Prof. Michal Irani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10A356-9CA6-43BF-92FB-5E5093CCFBF2}"/>
              </a:ext>
            </a:extLst>
          </p:cNvPr>
          <p:cNvSpPr/>
          <p:nvPr/>
        </p:nvSpPr>
        <p:spPr>
          <a:xfrm>
            <a:off x="7042690" y="4644091"/>
            <a:ext cx="22685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Dr. Shai </a:t>
            </a:r>
            <a:r>
              <a:rPr 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Bagon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071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1694-617A-4416-81E5-91B324CF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No-Reference IQA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C7773-4FB2-4830-85F3-3D231300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“good” are these images?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B9A0A-A041-49F4-A87E-D6EA126DF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52" y="2393538"/>
            <a:ext cx="2466228" cy="36993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242202-E480-4B19-A5F9-E8532245A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67" y="3139020"/>
            <a:ext cx="3196602" cy="22083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BB815D-25B6-4818-B87B-A8608E144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56" y="3139020"/>
            <a:ext cx="3312568" cy="22083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FB5EF3-446B-4CA8-BD28-44B462EA0A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211" y="2393538"/>
            <a:ext cx="2466228" cy="36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53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1694-617A-4416-81E5-91B324CF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No-Reference IQA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C7773-4FB2-4830-85F3-3D2313009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893D3-7A28-4BB6-82BB-7DA12F0BA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694118"/>
            <a:ext cx="2926099" cy="2194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282E4A-E0A2-432D-B637-2B4C9DDCF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16" y="3527080"/>
            <a:ext cx="1463050" cy="21945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EDB85B-E104-4D0C-BB1E-778EA12AC2BC}"/>
              </a:ext>
            </a:extLst>
          </p:cNvPr>
          <p:cNvCxnSpPr/>
          <p:nvPr/>
        </p:nvCxnSpPr>
        <p:spPr>
          <a:xfrm>
            <a:off x="6087122" y="4560413"/>
            <a:ext cx="115409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351B38-6265-470E-8D9E-380A01FB206E}"/>
              </a:ext>
            </a:extLst>
          </p:cNvPr>
          <p:cNvSpPr/>
          <p:nvPr/>
        </p:nvSpPr>
        <p:spPr>
          <a:xfrm>
            <a:off x="7755321" y="4104978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97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637EB5-AD7F-4D03-A7CF-94C02CDDF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37" y="3792292"/>
            <a:ext cx="2436533" cy="16243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8E5ADB9-E793-47DC-8460-55FDC7415259}"/>
              </a:ext>
            </a:extLst>
          </p:cNvPr>
          <p:cNvSpPr/>
          <p:nvPr/>
        </p:nvSpPr>
        <p:spPr>
          <a:xfrm>
            <a:off x="7755320" y="4098748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92123C5-300C-499C-9A46-0C823C1BF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330" y="3527080"/>
            <a:ext cx="1463050" cy="219457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E7BBDE5-4DFF-4FF3-BFC0-C52E9FB4DCAA}"/>
              </a:ext>
            </a:extLst>
          </p:cNvPr>
          <p:cNvSpPr/>
          <p:nvPr/>
        </p:nvSpPr>
        <p:spPr>
          <a:xfrm>
            <a:off x="7755320" y="4104978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38989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  <p:bldP spid="24" grpId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1694-617A-4416-81E5-91B324CF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No-Reference IQA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C7773-4FB2-4830-85F3-3D2313009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Dataset: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Types of distortions</a:t>
            </a:r>
          </a:p>
          <a:p>
            <a:pPr lvl="1"/>
            <a:r>
              <a:rPr lang="en-US" dirty="0"/>
              <a:t>Number of images, Image size, Score range…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282E4A-E0A2-432D-B637-2B4C9DDCF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1" y="2377299"/>
            <a:ext cx="1463050" cy="21945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637EB5-AD7F-4D03-A7CF-94C02CDDF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68" y="2662408"/>
            <a:ext cx="2436533" cy="16243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2123C5-300C-499C-9A46-0C823C1BF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78" y="2377297"/>
            <a:ext cx="1463050" cy="2194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8B5A32-883D-4DF0-A5C3-9EE6BA20D2FB}"/>
                  </a:ext>
                </a:extLst>
              </p:cNvPr>
              <p:cNvSpPr/>
              <p:nvPr/>
            </p:nvSpPr>
            <p:spPr>
              <a:xfrm>
                <a:off x="-117801" y="2851515"/>
                <a:ext cx="1250002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{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5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     , </m:t>
                        </m:r>
                        <m:r>
                          <a:rPr lang="en-US" sz="5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97</m:t>
                        </m:r>
                      </m:e>
                    </m:d>
                    <m:r>
                      <a:rPr lang="en-US" sz="5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5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            , </m:t>
                        </m:r>
                        <m:r>
                          <a:rPr lang="en-US" sz="5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50</m:t>
                        </m:r>
                      </m:e>
                    </m:d>
                    <m:r>
                      <a:rPr lang="en-US" sz="5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5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         , </m:t>
                        </m:r>
                        <m:r>
                          <a:rPr lang="en-US" sz="5400" b="0" i="1" cap="none" spc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21</m:t>
                        </m:r>
                      </m:e>
                    </m:d>
                    <m:r>
                      <a:rPr lang="en-US" sz="5400" b="0" i="1" cap="none" spc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}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8B5A32-883D-4DF0-A5C3-9EE6BA20D2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801" y="2851515"/>
                <a:ext cx="12500025" cy="923330"/>
              </a:xfrm>
              <a:prstGeom prst="rect">
                <a:avLst/>
              </a:prstGeom>
              <a:blipFill>
                <a:blip r:embed="rId5"/>
                <a:stretch>
                  <a:fillRect l="-1756" t="-19868" r="-1854" b="-450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21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1694-617A-4416-81E5-91B324CF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Current </a:t>
            </a:r>
            <a:r>
              <a:rPr lang="en-US" dirty="0" err="1"/>
              <a:t>SotA</a:t>
            </a:r>
            <a:r>
              <a:rPr lang="en-US" dirty="0"/>
              <a:t> NR-IQA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C7773-4FB2-4830-85F3-3D2313009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Method: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68E2A21-A4E6-4E1C-B0D9-3E4A56910FE6}"/>
              </a:ext>
            </a:extLst>
          </p:cNvPr>
          <p:cNvGrpSpPr/>
          <p:nvPr/>
        </p:nvGrpSpPr>
        <p:grpSpPr>
          <a:xfrm>
            <a:off x="2742409" y="2779716"/>
            <a:ext cx="6707181" cy="3124190"/>
            <a:chOff x="2029698" y="2389176"/>
            <a:chExt cx="6707181" cy="312419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A86B41B-66AC-4167-A18B-BA7B03AF4F91}"/>
                </a:ext>
              </a:extLst>
            </p:cNvPr>
            <p:cNvSpPr/>
            <p:nvPr/>
          </p:nvSpPr>
          <p:spPr>
            <a:xfrm>
              <a:off x="3591100" y="2570874"/>
              <a:ext cx="1657350" cy="2733675"/>
            </a:xfrm>
            <a:custGeom>
              <a:avLst/>
              <a:gdLst>
                <a:gd name="connsiteX0" fmla="*/ 9796 w 1657350"/>
                <a:gd name="connsiteY0" fmla="*/ 2717906 h 2733675"/>
                <a:gd name="connsiteX1" fmla="*/ 1625580 w 1657350"/>
                <a:gd name="connsiteY1" fmla="*/ 9795 h 2733675"/>
                <a:gd name="connsiteX2" fmla="*/ 1650120 w 1657350"/>
                <a:gd name="connsiteY2" fmla="*/ 24437 h 2733675"/>
                <a:gd name="connsiteX3" fmla="*/ 34336 w 1657350"/>
                <a:gd name="connsiteY3" fmla="*/ 2732548 h 273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2733675">
                  <a:moveTo>
                    <a:pt x="9796" y="2717906"/>
                  </a:moveTo>
                  <a:lnTo>
                    <a:pt x="1625580" y="9795"/>
                  </a:lnTo>
                  <a:lnTo>
                    <a:pt x="1650120" y="24437"/>
                  </a:lnTo>
                  <a:lnTo>
                    <a:pt x="34336" y="2732548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C940C9-1CC9-482F-92C3-AFFE5E095BFC}"/>
                </a:ext>
              </a:extLst>
            </p:cNvPr>
            <p:cNvSpPr/>
            <p:nvPr/>
          </p:nvSpPr>
          <p:spPr>
            <a:xfrm>
              <a:off x="3591122" y="2570903"/>
              <a:ext cx="1657350" cy="2733675"/>
            </a:xfrm>
            <a:custGeom>
              <a:avLst/>
              <a:gdLst>
                <a:gd name="connsiteX0" fmla="*/ 9795 w 1657350"/>
                <a:gd name="connsiteY0" fmla="*/ 24434 h 2733675"/>
                <a:gd name="connsiteX1" fmla="*/ 34335 w 1657350"/>
                <a:gd name="connsiteY1" fmla="*/ 9795 h 2733675"/>
                <a:gd name="connsiteX2" fmla="*/ 1649804 w 1657350"/>
                <a:gd name="connsiteY2" fmla="*/ 2717905 h 2733675"/>
                <a:gd name="connsiteX3" fmla="*/ 1625264 w 1657350"/>
                <a:gd name="connsiteY3" fmla="*/ 2732544 h 273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2733675">
                  <a:moveTo>
                    <a:pt x="9795" y="24434"/>
                  </a:moveTo>
                  <a:lnTo>
                    <a:pt x="34335" y="9795"/>
                  </a:lnTo>
                  <a:lnTo>
                    <a:pt x="1649804" y="2717905"/>
                  </a:lnTo>
                  <a:lnTo>
                    <a:pt x="1625264" y="2732544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31B663-6675-405B-BE4F-92D7F095B2AD}"/>
                </a:ext>
              </a:extLst>
            </p:cNvPr>
            <p:cNvSpPr/>
            <p:nvPr/>
          </p:nvSpPr>
          <p:spPr>
            <a:xfrm>
              <a:off x="3611608" y="2587453"/>
              <a:ext cx="1619250" cy="1809750"/>
            </a:xfrm>
            <a:custGeom>
              <a:avLst/>
              <a:gdLst>
                <a:gd name="connsiteX0" fmla="*/ 10087 w 1619250"/>
                <a:gd name="connsiteY0" fmla="*/ 29121 h 1809750"/>
                <a:gd name="connsiteX1" fmla="*/ 31401 w 1619250"/>
                <a:gd name="connsiteY1" fmla="*/ 10087 h 1809750"/>
                <a:gd name="connsiteX2" fmla="*/ 1618307 w 1619250"/>
                <a:gd name="connsiteY2" fmla="*/ 1787107 h 1809750"/>
                <a:gd name="connsiteX3" fmla="*/ 1596993 w 1619250"/>
                <a:gd name="connsiteY3" fmla="*/ 1806141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0" h="1809750">
                  <a:moveTo>
                    <a:pt x="10087" y="29121"/>
                  </a:moveTo>
                  <a:lnTo>
                    <a:pt x="31401" y="10087"/>
                  </a:lnTo>
                  <a:lnTo>
                    <a:pt x="1618307" y="1787107"/>
                  </a:lnTo>
                  <a:lnTo>
                    <a:pt x="1596993" y="1806141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8C43C87-5304-4F47-8044-8AFFC241C91F}"/>
                </a:ext>
              </a:extLst>
            </p:cNvPr>
            <p:cNvSpPr/>
            <p:nvPr/>
          </p:nvSpPr>
          <p:spPr>
            <a:xfrm>
              <a:off x="3611615" y="3518713"/>
              <a:ext cx="1619250" cy="1809750"/>
            </a:xfrm>
            <a:custGeom>
              <a:avLst/>
              <a:gdLst>
                <a:gd name="connsiteX0" fmla="*/ 10087 w 1619250"/>
                <a:gd name="connsiteY0" fmla="*/ 29121 h 1809750"/>
                <a:gd name="connsiteX1" fmla="*/ 31401 w 1619250"/>
                <a:gd name="connsiteY1" fmla="*/ 10087 h 1809750"/>
                <a:gd name="connsiteX2" fmla="*/ 1618307 w 1619250"/>
                <a:gd name="connsiteY2" fmla="*/ 1787107 h 1809750"/>
                <a:gd name="connsiteX3" fmla="*/ 1596993 w 1619250"/>
                <a:gd name="connsiteY3" fmla="*/ 1806141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0" h="1809750">
                  <a:moveTo>
                    <a:pt x="10087" y="29121"/>
                  </a:moveTo>
                  <a:lnTo>
                    <a:pt x="31401" y="10087"/>
                  </a:lnTo>
                  <a:lnTo>
                    <a:pt x="1618307" y="1787107"/>
                  </a:lnTo>
                  <a:lnTo>
                    <a:pt x="1596993" y="1806141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B93642-4D4C-4666-9FF1-EE2AB9AFD9B3}"/>
                </a:ext>
              </a:extLst>
            </p:cNvPr>
            <p:cNvSpPr/>
            <p:nvPr/>
          </p:nvSpPr>
          <p:spPr>
            <a:xfrm>
              <a:off x="3611497" y="2577807"/>
              <a:ext cx="1600200" cy="1819275"/>
            </a:xfrm>
            <a:custGeom>
              <a:avLst/>
              <a:gdLst>
                <a:gd name="connsiteX0" fmla="*/ 10081 w 1600200"/>
                <a:gd name="connsiteY0" fmla="*/ 1796795 h 1819275"/>
                <a:gd name="connsiteX1" fmla="*/ 1577645 w 1600200"/>
                <a:gd name="connsiteY1" fmla="*/ 10081 h 1819275"/>
                <a:gd name="connsiteX2" fmla="*/ 1599125 w 1600200"/>
                <a:gd name="connsiteY2" fmla="*/ 28926 h 1819275"/>
                <a:gd name="connsiteX3" fmla="*/ 31561 w 1600200"/>
                <a:gd name="connsiteY3" fmla="*/ 1815640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1819275">
                  <a:moveTo>
                    <a:pt x="10081" y="1796795"/>
                  </a:moveTo>
                  <a:lnTo>
                    <a:pt x="1577645" y="10081"/>
                  </a:lnTo>
                  <a:lnTo>
                    <a:pt x="1599125" y="28926"/>
                  </a:lnTo>
                  <a:lnTo>
                    <a:pt x="31561" y="1815640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F8106D6-53D2-4385-8116-C9282309E877}"/>
                </a:ext>
              </a:extLst>
            </p:cNvPr>
            <p:cNvSpPr/>
            <p:nvPr/>
          </p:nvSpPr>
          <p:spPr>
            <a:xfrm>
              <a:off x="3611580" y="3518562"/>
              <a:ext cx="1619250" cy="1809750"/>
            </a:xfrm>
            <a:custGeom>
              <a:avLst/>
              <a:gdLst>
                <a:gd name="connsiteX0" fmla="*/ 10087 w 1619250"/>
                <a:gd name="connsiteY0" fmla="*/ 1787107 h 1809750"/>
                <a:gd name="connsiteX1" fmla="*/ 1596993 w 1619250"/>
                <a:gd name="connsiteY1" fmla="*/ 10087 h 1809750"/>
                <a:gd name="connsiteX2" fmla="*/ 1618307 w 1619250"/>
                <a:gd name="connsiteY2" fmla="*/ 29121 h 1809750"/>
                <a:gd name="connsiteX3" fmla="*/ 31401 w 1619250"/>
                <a:gd name="connsiteY3" fmla="*/ 1806141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0" h="1809750">
                  <a:moveTo>
                    <a:pt x="10087" y="1787107"/>
                  </a:moveTo>
                  <a:lnTo>
                    <a:pt x="1596993" y="10087"/>
                  </a:lnTo>
                  <a:lnTo>
                    <a:pt x="1618307" y="29121"/>
                  </a:lnTo>
                  <a:lnTo>
                    <a:pt x="31401" y="1806141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657623-98B3-4AB3-A9C1-64D75929F7AF}"/>
                </a:ext>
              </a:extLst>
            </p:cNvPr>
            <p:cNvSpPr/>
            <p:nvPr/>
          </p:nvSpPr>
          <p:spPr>
            <a:xfrm>
              <a:off x="3605868" y="2585141"/>
              <a:ext cx="1600200" cy="952500"/>
            </a:xfrm>
            <a:custGeom>
              <a:avLst/>
              <a:gdLst>
                <a:gd name="connsiteX0" fmla="*/ 9767 w 1600200"/>
                <a:gd name="connsiteY0" fmla="*/ 34464 h 952500"/>
                <a:gd name="connsiteX1" fmla="*/ 24137 w 1600200"/>
                <a:gd name="connsiteY1" fmla="*/ 9767 h 952500"/>
                <a:gd name="connsiteX2" fmla="*/ 1591894 w 1600200"/>
                <a:gd name="connsiteY2" fmla="*/ 921979 h 952500"/>
                <a:gd name="connsiteX3" fmla="*/ 1577523 w 1600200"/>
                <a:gd name="connsiteY3" fmla="*/ 946676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7" y="34464"/>
                  </a:moveTo>
                  <a:lnTo>
                    <a:pt x="24137" y="9767"/>
                  </a:lnTo>
                  <a:lnTo>
                    <a:pt x="1591894" y="921979"/>
                  </a:lnTo>
                  <a:lnTo>
                    <a:pt x="1577523" y="946676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651A899-736C-4FFA-8E08-530A81654759}"/>
                </a:ext>
              </a:extLst>
            </p:cNvPr>
            <p:cNvSpPr/>
            <p:nvPr/>
          </p:nvSpPr>
          <p:spPr>
            <a:xfrm>
              <a:off x="3605827" y="3473616"/>
              <a:ext cx="1600200" cy="952500"/>
            </a:xfrm>
            <a:custGeom>
              <a:avLst/>
              <a:gdLst>
                <a:gd name="connsiteX0" fmla="*/ 9767 w 1600200"/>
                <a:gd name="connsiteY0" fmla="*/ 34464 h 952500"/>
                <a:gd name="connsiteX1" fmla="*/ 24137 w 1600200"/>
                <a:gd name="connsiteY1" fmla="*/ 9767 h 952500"/>
                <a:gd name="connsiteX2" fmla="*/ 1591894 w 1600200"/>
                <a:gd name="connsiteY2" fmla="*/ 921979 h 952500"/>
                <a:gd name="connsiteX3" fmla="*/ 1577523 w 1600200"/>
                <a:gd name="connsiteY3" fmla="*/ 946676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7" y="34464"/>
                  </a:moveTo>
                  <a:lnTo>
                    <a:pt x="24137" y="9767"/>
                  </a:lnTo>
                  <a:lnTo>
                    <a:pt x="1591894" y="921979"/>
                  </a:lnTo>
                  <a:lnTo>
                    <a:pt x="1577523" y="946676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D9C58A-66B2-41E5-9767-22D0CEA3E96E}"/>
                </a:ext>
              </a:extLst>
            </p:cNvPr>
            <p:cNvSpPr/>
            <p:nvPr/>
          </p:nvSpPr>
          <p:spPr>
            <a:xfrm>
              <a:off x="3605786" y="4362092"/>
              <a:ext cx="1600200" cy="952500"/>
            </a:xfrm>
            <a:custGeom>
              <a:avLst/>
              <a:gdLst>
                <a:gd name="connsiteX0" fmla="*/ 9767 w 1600200"/>
                <a:gd name="connsiteY0" fmla="*/ 34464 h 952500"/>
                <a:gd name="connsiteX1" fmla="*/ 24137 w 1600200"/>
                <a:gd name="connsiteY1" fmla="*/ 9767 h 952500"/>
                <a:gd name="connsiteX2" fmla="*/ 1591894 w 1600200"/>
                <a:gd name="connsiteY2" fmla="*/ 921979 h 952500"/>
                <a:gd name="connsiteX3" fmla="*/ 1577523 w 1600200"/>
                <a:gd name="connsiteY3" fmla="*/ 946676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7" y="34464"/>
                  </a:moveTo>
                  <a:lnTo>
                    <a:pt x="24137" y="9767"/>
                  </a:lnTo>
                  <a:lnTo>
                    <a:pt x="1591894" y="921979"/>
                  </a:lnTo>
                  <a:lnTo>
                    <a:pt x="1577523" y="946676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191456-6420-4B97-8E0C-EDB41F8B2298}"/>
                </a:ext>
              </a:extLst>
            </p:cNvPr>
            <p:cNvSpPr/>
            <p:nvPr/>
          </p:nvSpPr>
          <p:spPr>
            <a:xfrm>
              <a:off x="3605884" y="2584767"/>
              <a:ext cx="1600200" cy="952500"/>
            </a:xfrm>
            <a:custGeom>
              <a:avLst/>
              <a:gdLst>
                <a:gd name="connsiteX0" fmla="*/ 9768 w 1600200"/>
                <a:gd name="connsiteY0" fmla="*/ 922161 h 952500"/>
                <a:gd name="connsiteX1" fmla="*/ 1577524 w 1600200"/>
                <a:gd name="connsiteY1" fmla="*/ 9768 h 952500"/>
                <a:gd name="connsiteX2" fmla="*/ 1591897 w 1600200"/>
                <a:gd name="connsiteY2" fmla="*/ 34465 h 952500"/>
                <a:gd name="connsiteX3" fmla="*/ 24141 w 1600200"/>
                <a:gd name="connsiteY3" fmla="*/ 946858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8" y="922161"/>
                  </a:moveTo>
                  <a:lnTo>
                    <a:pt x="1577524" y="9768"/>
                  </a:lnTo>
                  <a:lnTo>
                    <a:pt x="1591897" y="34465"/>
                  </a:lnTo>
                  <a:lnTo>
                    <a:pt x="24141" y="946858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17CB91-F021-4E79-8D81-D5A042E267CB}"/>
                </a:ext>
              </a:extLst>
            </p:cNvPr>
            <p:cNvSpPr/>
            <p:nvPr/>
          </p:nvSpPr>
          <p:spPr>
            <a:xfrm>
              <a:off x="3615419" y="3482738"/>
              <a:ext cx="1600200" cy="952500"/>
            </a:xfrm>
            <a:custGeom>
              <a:avLst/>
              <a:gdLst>
                <a:gd name="connsiteX0" fmla="*/ 9768 w 1600200"/>
                <a:gd name="connsiteY0" fmla="*/ 922161 h 952500"/>
                <a:gd name="connsiteX1" fmla="*/ 1577524 w 1600200"/>
                <a:gd name="connsiteY1" fmla="*/ 9768 h 952500"/>
                <a:gd name="connsiteX2" fmla="*/ 1591897 w 1600200"/>
                <a:gd name="connsiteY2" fmla="*/ 34465 h 952500"/>
                <a:gd name="connsiteX3" fmla="*/ 24141 w 1600200"/>
                <a:gd name="connsiteY3" fmla="*/ 946858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8" y="922161"/>
                  </a:moveTo>
                  <a:lnTo>
                    <a:pt x="1577524" y="9768"/>
                  </a:lnTo>
                  <a:lnTo>
                    <a:pt x="1591897" y="34465"/>
                  </a:lnTo>
                  <a:lnTo>
                    <a:pt x="24141" y="946858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9D084AD-2CBF-4A39-85CA-7C86CF166831}"/>
                </a:ext>
              </a:extLst>
            </p:cNvPr>
            <p:cNvSpPr/>
            <p:nvPr/>
          </p:nvSpPr>
          <p:spPr>
            <a:xfrm>
              <a:off x="3605956" y="4361695"/>
              <a:ext cx="1600200" cy="952500"/>
            </a:xfrm>
            <a:custGeom>
              <a:avLst/>
              <a:gdLst>
                <a:gd name="connsiteX0" fmla="*/ 9768 w 1600200"/>
                <a:gd name="connsiteY0" fmla="*/ 922161 h 952500"/>
                <a:gd name="connsiteX1" fmla="*/ 1577524 w 1600200"/>
                <a:gd name="connsiteY1" fmla="*/ 9768 h 952500"/>
                <a:gd name="connsiteX2" fmla="*/ 1591897 w 1600200"/>
                <a:gd name="connsiteY2" fmla="*/ 34465 h 952500"/>
                <a:gd name="connsiteX3" fmla="*/ 24141 w 1600200"/>
                <a:gd name="connsiteY3" fmla="*/ 946858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8" y="922161"/>
                  </a:moveTo>
                  <a:lnTo>
                    <a:pt x="1577524" y="9768"/>
                  </a:lnTo>
                  <a:lnTo>
                    <a:pt x="1591897" y="34465"/>
                  </a:lnTo>
                  <a:lnTo>
                    <a:pt x="24141" y="946858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B39AC4-B1F4-4DCC-8D74-A6E4EE58404D}"/>
                </a:ext>
              </a:extLst>
            </p:cNvPr>
            <p:cNvSpPr/>
            <p:nvPr/>
          </p:nvSpPr>
          <p:spPr>
            <a:xfrm>
              <a:off x="5206521" y="2570800"/>
              <a:ext cx="1657350" cy="2733675"/>
            </a:xfrm>
            <a:custGeom>
              <a:avLst/>
              <a:gdLst>
                <a:gd name="connsiteX0" fmla="*/ 9795 w 1657350"/>
                <a:gd name="connsiteY0" fmla="*/ 2717906 h 2733675"/>
                <a:gd name="connsiteX1" fmla="*/ 1625580 w 1657350"/>
                <a:gd name="connsiteY1" fmla="*/ 9796 h 2733675"/>
                <a:gd name="connsiteX2" fmla="*/ 1650120 w 1657350"/>
                <a:gd name="connsiteY2" fmla="*/ 24438 h 2733675"/>
                <a:gd name="connsiteX3" fmla="*/ 34336 w 1657350"/>
                <a:gd name="connsiteY3" fmla="*/ 2732548 h 273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2733675">
                  <a:moveTo>
                    <a:pt x="9795" y="2717906"/>
                  </a:moveTo>
                  <a:lnTo>
                    <a:pt x="1625580" y="9796"/>
                  </a:lnTo>
                  <a:lnTo>
                    <a:pt x="1650120" y="24438"/>
                  </a:lnTo>
                  <a:lnTo>
                    <a:pt x="34336" y="2732548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416296E-5157-426C-9197-6CD6599E8A56}"/>
                </a:ext>
              </a:extLst>
            </p:cNvPr>
            <p:cNvSpPr/>
            <p:nvPr/>
          </p:nvSpPr>
          <p:spPr>
            <a:xfrm>
              <a:off x="5206491" y="2570862"/>
              <a:ext cx="1657350" cy="2733675"/>
            </a:xfrm>
            <a:custGeom>
              <a:avLst/>
              <a:gdLst>
                <a:gd name="connsiteX0" fmla="*/ 9795 w 1657350"/>
                <a:gd name="connsiteY0" fmla="*/ 24434 h 2733675"/>
                <a:gd name="connsiteX1" fmla="*/ 34335 w 1657350"/>
                <a:gd name="connsiteY1" fmla="*/ 9795 h 2733675"/>
                <a:gd name="connsiteX2" fmla="*/ 1649804 w 1657350"/>
                <a:gd name="connsiteY2" fmla="*/ 2717905 h 2733675"/>
                <a:gd name="connsiteX3" fmla="*/ 1625264 w 1657350"/>
                <a:gd name="connsiteY3" fmla="*/ 2732544 h 273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7350" h="2733675">
                  <a:moveTo>
                    <a:pt x="9795" y="24434"/>
                  </a:moveTo>
                  <a:lnTo>
                    <a:pt x="34335" y="9795"/>
                  </a:lnTo>
                  <a:lnTo>
                    <a:pt x="1649804" y="2717905"/>
                  </a:lnTo>
                  <a:lnTo>
                    <a:pt x="1625264" y="2732544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78C3999-12C7-42B1-981B-E91E7517DD33}"/>
                </a:ext>
              </a:extLst>
            </p:cNvPr>
            <p:cNvSpPr/>
            <p:nvPr/>
          </p:nvSpPr>
          <p:spPr>
            <a:xfrm>
              <a:off x="5227071" y="2587462"/>
              <a:ext cx="1619250" cy="1809750"/>
            </a:xfrm>
            <a:custGeom>
              <a:avLst/>
              <a:gdLst>
                <a:gd name="connsiteX0" fmla="*/ 10087 w 1619250"/>
                <a:gd name="connsiteY0" fmla="*/ 29121 h 1809750"/>
                <a:gd name="connsiteX1" fmla="*/ 31401 w 1619250"/>
                <a:gd name="connsiteY1" fmla="*/ 10087 h 1809750"/>
                <a:gd name="connsiteX2" fmla="*/ 1618307 w 1619250"/>
                <a:gd name="connsiteY2" fmla="*/ 1787107 h 1809750"/>
                <a:gd name="connsiteX3" fmla="*/ 1596993 w 1619250"/>
                <a:gd name="connsiteY3" fmla="*/ 1806141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0" h="1809750">
                  <a:moveTo>
                    <a:pt x="10087" y="29121"/>
                  </a:moveTo>
                  <a:lnTo>
                    <a:pt x="31401" y="10087"/>
                  </a:lnTo>
                  <a:lnTo>
                    <a:pt x="1618307" y="1787107"/>
                  </a:lnTo>
                  <a:lnTo>
                    <a:pt x="1596993" y="1806141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942F94-A364-4CBD-AAD1-60692695A103}"/>
                </a:ext>
              </a:extLst>
            </p:cNvPr>
            <p:cNvSpPr/>
            <p:nvPr/>
          </p:nvSpPr>
          <p:spPr>
            <a:xfrm>
              <a:off x="5227075" y="3518724"/>
              <a:ext cx="1619250" cy="1809750"/>
            </a:xfrm>
            <a:custGeom>
              <a:avLst/>
              <a:gdLst>
                <a:gd name="connsiteX0" fmla="*/ 10087 w 1619250"/>
                <a:gd name="connsiteY0" fmla="*/ 29121 h 1809750"/>
                <a:gd name="connsiteX1" fmla="*/ 31401 w 1619250"/>
                <a:gd name="connsiteY1" fmla="*/ 10087 h 1809750"/>
                <a:gd name="connsiteX2" fmla="*/ 1618307 w 1619250"/>
                <a:gd name="connsiteY2" fmla="*/ 1787107 h 1809750"/>
                <a:gd name="connsiteX3" fmla="*/ 1596993 w 1619250"/>
                <a:gd name="connsiteY3" fmla="*/ 1806141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0" h="1809750">
                  <a:moveTo>
                    <a:pt x="10087" y="29121"/>
                  </a:moveTo>
                  <a:lnTo>
                    <a:pt x="31401" y="10087"/>
                  </a:lnTo>
                  <a:lnTo>
                    <a:pt x="1618307" y="1787107"/>
                  </a:lnTo>
                  <a:lnTo>
                    <a:pt x="1596993" y="1806141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7A16F8-20A6-4AA6-80DF-CFBD91F19B9C}"/>
                </a:ext>
              </a:extLst>
            </p:cNvPr>
            <p:cNvSpPr/>
            <p:nvPr/>
          </p:nvSpPr>
          <p:spPr>
            <a:xfrm>
              <a:off x="5226716" y="2578307"/>
              <a:ext cx="1600200" cy="1819275"/>
            </a:xfrm>
            <a:custGeom>
              <a:avLst/>
              <a:gdLst>
                <a:gd name="connsiteX0" fmla="*/ 10081 w 1600200"/>
                <a:gd name="connsiteY0" fmla="*/ 1796327 h 1819275"/>
                <a:gd name="connsiteX1" fmla="*/ 1578126 w 1600200"/>
                <a:gd name="connsiteY1" fmla="*/ 10081 h 1819275"/>
                <a:gd name="connsiteX2" fmla="*/ 1599593 w 1600200"/>
                <a:gd name="connsiteY2" fmla="*/ 28926 h 1819275"/>
                <a:gd name="connsiteX3" fmla="*/ 31548 w 1600200"/>
                <a:gd name="connsiteY3" fmla="*/ 1815171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1819275">
                  <a:moveTo>
                    <a:pt x="10081" y="1796327"/>
                  </a:moveTo>
                  <a:lnTo>
                    <a:pt x="1578126" y="10081"/>
                  </a:lnTo>
                  <a:lnTo>
                    <a:pt x="1599593" y="28926"/>
                  </a:lnTo>
                  <a:lnTo>
                    <a:pt x="31548" y="1815171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3181B71-C4C2-473F-BBAB-A891B194D3DA}"/>
                </a:ext>
              </a:extLst>
            </p:cNvPr>
            <p:cNvSpPr/>
            <p:nvPr/>
          </p:nvSpPr>
          <p:spPr>
            <a:xfrm>
              <a:off x="5226946" y="3518520"/>
              <a:ext cx="1619250" cy="1809750"/>
            </a:xfrm>
            <a:custGeom>
              <a:avLst/>
              <a:gdLst>
                <a:gd name="connsiteX0" fmla="*/ 10086 w 1619250"/>
                <a:gd name="connsiteY0" fmla="*/ 1787344 h 1809750"/>
                <a:gd name="connsiteX1" fmla="*/ 1596516 w 1619250"/>
                <a:gd name="connsiteY1" fmla="*/ 10086 h 1809750"/>
                <a:gd name="connsiteX2" fmla="*/ 1617833 w 1619250"/>
                <a:gd name="connsiteY2" fmla="*/ 29114 h 1809750"/>
                <a:gd name="connsiteX3" fmla="*/ 31403 w 1619250"/>
                <a:gd name="connsiteY3" fmla="*/ 1806372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0" h="1809750">
                  <a:moveTo>
                    <a:pt x="10086" y="1787344"/>
                  </a:moveTo>
                  <a:lnTo>
                    <a:pt x="1596516" y="10086"/>
                  </a:lnTo>
                  <a:lnTo>
                    <a:pt x="1617833" y="29114"/>
                  </a:lnTo>
                  <a:lnTo>
                    <a:pt x="31403" y="1806372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75D2F9F-5979-4C69-985E-7B35E33A1BD6}"/>
                </a:ext>
              </a:extLst>
            </p:cNvPr>
            <p:cNvSpPr/>
            <p:nvPr/>
          </p:nvSpPr>
          <p:spPr>
            <a:xfrm>
              <a:off x="5221281" y="2585229"/>
              <a:ext cx="1600200" cy="952500"/>
            </a:xfrm>
            <a:custGeom>
              <a:avLst/>
              <a:gdLst>
                <a:gd name="connsiteX0" fmla="*/ 9767 w 1600200"/>
                <a:gd name="connsiteY0" fmla="*/ 34456 h 952500"/>
                <a:gd name="connsiteX1" fmla="*/ 24132 w 1600200"/>
                <a:gd name="connsiteY1" fmla="*/ 9767 h 952500"/>
                <a:gd name="connsiteX2" fmla="*/ 1591897 w 1600200"/>
                <a:gd name="connsiteY2" fmla="*/ 921984 h 952500"/>
                <a:gd name="connsiteX3" fmla="*/ 1577531 w 1600200"/>
                <a:gd name="connsiteY3" fmla="*/ 94667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7" y="34456"/>
                  </a:moveTo>
                  <a:lnTo>
                    <a:pt x="24132" y="9767"/>
                  </a:lnTo>
                  <a:lnTo>
                    <a:pt x="1591897" y="921984"/>
                  </a:lnTo>
                  <a:lnTo>
                    <a:pt x="1577531" y="946673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5A4DD0-641B-473E-B2F4-233049EF135B}"/>
                </a:ext>
              </a:extLst>
            </p:cNvPr>
            <p:cNvSpPr/>
            <p:nvPr/>
          </p:nvSpPr>
          <p:spPr>
            <a:xfrm>
              <a:off x="5221240" y="3473705"/>
              <a:ext cx="1600200" cy="952500"/>
            </a:xfrm>
            <a:custGeom>
              <a:avLst/>
              <a:gdLst>
                <a:gd name="connsiteX0" fmla="*/ 9767 w 1600200"/>
                <a:gd name="connsiteY0" fmla="*/ 34456 h 952500"/>
                <a:gd name="connsiteX1" fmla="*/ 24132 w 1600200"/>
                <a:gd name="connsiteY1" fmla="*/ 9767 h 952500"/>
                <a:gd name="connsiteX2" fmla="*/ 1591897 w 1600200"/>
                <a:gd name="connsiteY2" fmla="*/ 921984 h 952500"/>
                <a:gd name="connsiteX3" fmla="*/ 1577531 w 1600200"/>
                <a:gd name="connsiteY3" fmla="*/ 94667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7" y="34456"/>
                  </a:moveTo>
                  <a:lnTo>
                    <a:pt x="24132" y="9767"/>
                  </a:lnTo>
                  <a:lnTo>
                    <a:pt x="1591897" y="921984"/>
                  </a:lnTo>
                  <a:lnTo>
                    <a:pt x="1577531" y="946673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A17BB3C-8222-46E7-8B56-8B93973E2A57}"/>
                </a:ext>
              </a:extLst>
            </p:cNvPr>
            <p:cNvSpPr/>
            <p:nvPr/>
          </p:nvSpPr>
          <p:spPr>
            <a:xfrm>
              <a:off x="5221199" y="4362183"/>
              <a:ext cx="1600200" cy="952500"/>
            </a:xfrm>
            <a:custGeom>
              <a:avLst/>
              <a:gdLst>
                <a:gd name="connsiteX0" fmla="*/ 9767 w 1600200"/>
                <a:gd name="connsiteY0" fmla="*/ 34456 h 952500"/>
                <a:gd name="connsiteX1" fmla="*/ 24132 w 1600200"/>
                <a:gd name="connsiteY1" fmla="*/ 9767 h 952500"/>
                <a:gd name="connsiteX2" fmla="*/ 1591897 w 1600200"/>
                <a:gd name="connsiteY2" fmla="*/ 921984 h 952500"/>
                <a:gd name="connsiteX3" fmla="*/ 1577531 w 1600200"/>
                <a:gd name="connsiteY3" fmla="*/ 946673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7" y="34456"/>
                  </a:moveTo>
                  <a:lnTo>
                    <a:pt x="24132" y="9767"/>
                  </a:lnTo>
                  <a:lnTo>
                    <a:pt x="1591897" y="921984"/>
                  </a:lnTo>
                  <a:lnTo>
                    <a:pt x="1577531" y="946673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CC5C8CD-658F-4CD9-B389-E7B8F2EB316B}"/>
                </a:ext>
              </a:extLst>
            </p:cNvPr>
            <p:cNvSpPr/>
            <p:nvPr/>
          </p:nvSpPr>
          <p:spPr>
            <a:xfrm>
              <a:off x="5221323" y="2585282"/>
              <a:ext cx="1600200" cy="952500"/>
            </a:xfrm>
            <a:custGeom>
              <a:avLst/>
              <a:gdLst>
                <a:gd name="connsiteX0" fmla="*/ 9767 w 1600200"/>
                <a:gd name="connsiteY0" fmla="*/ 921621 h 952500"/>
                <a:gd name="connsiteX1" fmla="*/ 1577894 w 1600200"/>
                <a:gd name="connsiteY1" fmla="*/ 9767 h 952500"/>
                <a:gd name="connsiteX2" fmla="*/ 1592254 w 1600200"/>
                <a:gd name="connsiteY2" fmla="*/ 34462 h 952500"/>
                <a:gd name="connsiteX3" fmla="*/ 24126 w 1600200"/>
                <a:gd name="connsiteY3" fmla="*/ 946316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7" y="921621"/>
                  </a:moveTo>
                  <a:lnTo>
                    <a:pt x="1577894" y="9767"/>
                  </a:lnTo>
                  <a:lnTo>
                    <a:pt x="1592254" y="34462"/>
                  </a:lnTo>
                  <a:lnTo>
                    <a:pt x="24126" y="946316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070199-858F-44F4-8E80-1E5B46C0AA7B}"/>
                </a:ext>
              </a:extLst>
            </p:cNvPr>
            <p:cNvSpPr/>
            <p:nvPr/>
          </p:nvSpPr>
          <p:spPr>
            <a:xfrm>
              <a:off x="5230817" y="3483303"/>
              <a:ext cx="1600200" cy="952500"/>
            </a:xfrm>
            <a:custGeom>
              <a:avLst/>
              <a:gdLst>
                <a:gd name="connsiteX0" fmla="*/ 9767 w 1600200"/>
                <a:gd name="connsiteY0" fmla="*/ 921621 h 952500"/>
                <a:gd name="connsiteX1" fmla="*/ 1577894 w 1600200"/>
                <a:gd name="connsiteY1" fmla="*/ 9767 h 952500"/>
                <a:gd name="connsiteX2" fmla="*/ 1592254 w 1600200"/>
                <a:gd name="connsiteY2" fmla="*/ 34462 h 952500"/>
                <a:gd name="connsiteX3" fmla="*/ 24127 w 1600200"/>
                <a:gd name="connsiteY3" fmla="*/ 946315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7" y="921621"/>
                  </a:moveTo>
                  <a:lnTo>
                    <a:pt x="1577894" y="9767"/>
                  </a:lnTo>
                  <a:lnTo>
                    <a:pt x="1592254" y="34462"/>
                  </a:lnTo>
                  <a:lnTo>
                    <a:pt x="24127" y="946315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5FB4DBA-DCE0-4DF3-8301-F4CC6B9521CE}"/>
                </a:ext>
              </a:extLst>
            </p:cNvPr>
            <p:cNvSpPr/>
            <p:nvPr/>
          </p:nvSpPr>
          <p:spPr>
            <a:xfrm>
              <a:off x="5221294" y="4362314"/>
              <a:ext cx="1600200" cy="952500"/>
            </a:xfrm>
            <a:custGeom>
              <a:avLst/>
              <a:gdLst>
                <a:gd name="connsiteX0" fmla="*/ 9767 w 1600200"/>
                <a:gd name="connsiteY0" fmla="*/ 921621 h 952500"/>
                <a:gd name="connsiteX1" fmla="*/ 1577894 w 1600200"/>
                <a:gd name="connsiteY1" fmla="*/ 9767 h 952500"/>
                <a:gd name="connsiteX2" fmla="*/ 1592254 w 1600200"/>
                <a:gd name="connsiteY2" fmla="*/ 34462 h 952500"/>
                <a:gd name="connsiteX3" fmla="*/ 24126 w 1600200"/>
                <a:gd name="connsiteY3" fmla="*/ 946316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200" h="952500">
                  <a:moveTo>
                    <a:pt x="9767" y="921621"/>
                  </a:moveTo>
                  <a:lnTo>
                    <a:pt x="1577894" y="9767"/>
                  </a:lnTo>
                  <a:lnTo>
                    <a:pt x="1592254" y="34462"/>
                  </a:lnTo>
                  <a:lnTo>
                    <a:pt x="24126" y="946316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C5F7849-C7BA-4B78-BADD-BAF61EBBE933}"/>
                </a:ext>
              </a:extLst>
            </p:cNvPr>
            <p:cNvSpPr/>
            <p:nvPr/>
          </p:nvSpPr>
          <p:spPr>
            <a:xfrm>
              <a:off x="2215166" y="3936313"/>
              <a:ext cx="1381125" cy="1390650"/>
            </a:xfrm>
            <a:custGeom>
              <a:avLst/>
              <a:gdLst>
                <a:gd name="connsiteX0" fmla="*/ 10103 w 1381125"/>
                <a:gd name="connsiteY0" fmla="*/ 30237 h 1390650"/>
                <a:gd name="connsiteX1" fmla="*/ 30379 w 1381125"/>
                <a:gd name="connsiteY1" fmla="*/ 10103 h 1390650"/>
                <a:gd name="connsiteX2" fmla="*/ 1379676 w 1381125"/>
                <a:gd name="connsiteY2" fmla="*/ 1368974 h 1390650"/>
                <a:gd name="connsiteX3" fmla="*/ 1359399 w 1381125"/>
                <a:gd name="connsiteY3" fmla="*/ 1389108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1125" h="1390650">
                  <a:moveTo>
                    <a:pt x="10103" y="30237"/>
                  </a:moveTo>
                  <a:lnTo>
                    <a:pt x="30379" y="10103"/>
                  </a:lnTo>
                  <a:lnTo>
                    <a:pt x="1379676" y="1368974"/>
                  </a:lnTo>
                  <a:lnTo>
                    <a:pt x="1359399" y="1389108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8E9B23A-B781-49A0-8688-6795D5AB03F3}"/>
                </a:ext>
              </a:extLst>
            </p:cNvPr>
            <p:cNvSpPr/>
            <p:nvPr/>
          </p:nvSpPr>
          <p:spPr>
            <a:xfrm>
              <a:off x="2213422" y="3055532"/>
              <a:ext cx="1400175" cy="2266950"/>
            </a:xfrm>
            <a:custGeom>
              <a:avLst/>
              <a:gdLst>
                <a:gd name="connsiteX0" fmla="*/ 9816 w 1400175"/>
                <a:gd name="connsiteY0" fmla="*/ 24670 h 2266950"/>
                <a:gd name="connsiteX1" fmla="*/ 34228 w 1400175"/>
                <a:gd name="connsiteY1" fmla="*/ 9816 h 2266950"/>
                <a:gd name="connsiteX2" fmla="*/ 1392982 w 1400175"/>
                <a:gd name="connsiteY2" fmla="*/ 2242951 h 2266950"/>
                <a:gd name="connsiteX3" fmla="*/ 1368570 w 1400175"/>
                <a:gd name="connsiteY3" fmla="*/ 2257804 h 226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75" h="2266950">
                  <a:moveTo>
                    <a:pt x="9816" y="24670"/>
                  </a:moveTo>
                  <a:lnTo>
                    <a:pt x="34228" y="9816"/>
                  </a:lnTo>
                  <a:lnTo>
                    <a:pt x="1392982" y="2242951"/>
                  </a:lnTo>
                  <a:lnTo>
                    <a:pt x="1368570" y="2257804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52BAADD-C23E-431B-84B0-84856D1C3D51}"/>
                </a:ext>
              </a:extLst>
            </p:cNvPr>
            <p:cNvSpPr/>
            <p:nvPr/>
          </p:nvSpPr>
          <p:spPr>
            <a:xfrm>
              <a:off x="2234422" y="3071271"/>
              <a:ext cx="1400175" cy="1343025"/>
            </a:xfrm>
            <a:custGeom>
              <a:avLst/>
              <a:gdLst>
                <a:gd name="connsiteX0" fmla="*/ 10101 w 1400175"/>
                <a:gd name="connsiteY0" fmla="*/ 30732 h 1343025"/>
                <a:gd name="connsiteX1" fmla="*/ 29872 w 1400175"/>
                <a:gd name="connsiteY1" fmla="*/ 10101 h 1343025"/>
                <a:gd name="connsiteX2" fmla="*/ 1398233 w 1400175"/>
                <a:gd name="connsiteY2" fmla="*/ 1321415 h 1343025"/>
                <a:gd name="connsiteX3" fmla="*/ 1378462 w 1400175"/>
                <a:gd name="connsiteY3" fmla="*/ 1342046 h 13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75" h="1343025">
                  <a:moveTo>
                    <a:pt x="10101" y="30732"/>
                  </a:moveTo>
                  <a:lnTo>
                    <a:pt x="29872" y="10101"/>
                  </a:lnTo>
                  <a:lnTo>
                    <a:pt x="1398233" y="1321415"/>
                  </a:lnTo>
                  <a:lnTo>
                    <a:pt x="1378462" y="1342046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EECDF0D-6287-4D92-9631-A102E0EF7940}"/>
                </a:ext>
              </a:extLst>
            </p:cNvPr>
            <p:cNvSpPr/>
            <p:nvPr/>
          </p:nvSpPr>
          <p:spPr>
            <a:xfrm>
              <a:off x="2202694" y="3487376"/>
              <a:ext cx="1400175" cy="504825"/>
            </a:xfrm>
            <a:custGeom>
              <a:avLst/>
              <a:gdLst>
                <a:gd name="connsiteX0" fmla="*/ 9054 w 1400175"/>
                <a:gd name="connsiteY0" fmla="*/ 474459 h 504825"/>
                <a:gd name="connsiteX1" fmla="*/ 1386944 w 1400175"/>
                <a:gd name="connsiteY1" fmla="*/ 9054 h 504825"/>
                <a:gd name="connsiteX2" fmla="*/ 1396088 w 1400175"/>
                <a:gd name="connsiteY2" fmla="*/ 36126 h 504825"/>
                <a:gd name="connsiteX3" fmla="*/ 18198 w 1400175"/>
                <a:gd name="connsiteY3" fmla="*/ 501531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75" h="504825">
                  <a:moveTo>
                    <a:pt x="9054" y="474459"/>
                  </a:moveTo>
                  <a:lnTo>
                    <a:pt x="1386944" y="9054"/>
                  </a:lnTo>
                  <a:lnTo>
                    <a:pt x="1396088" y="36126"/>
                  </a:lnTo>
                  <a:lnTo>
                    <a:pt x="18198" y="501531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740A1C8-B430-4ACD-AB9E-E1073343BF3D}"/>
                </a:ext>
              </a:extLst>
            </p:cNvPr>
            <p:cNvSpPr/>
            <p:nvPr/>
          </p:nvSpPr>
          <p:spPr>
            <a:xfrm>
              <a:off x="2222938" y="2589723"/>
              <a:ext cx="1400175" cy="2238375"/>
            </a:xfrm>
            <a:custGeom>
              <a:avLst/>
              <a:gdLst>
                <a:gd name="connsiteX0" fmla="*/ 9830 w 1400175"/>
                <a:gd name="connsiteY0" fmla="*/ 2214430 h 2238375"/>
                <a:gd name="connsiteX1" fmla="*/ 1368898 w 1400175"/>
                <a:gd name="connsiteY1" fmla="*/ 9830 h 2238375"/>
                <a:gd name="connsiteX2" fmla="*/ 1393223 w 1400175"/>
                <a:gd name="connsiteY2" fmla="*/ 24827 h 2238375"/>
                <a:gd name="connsiteX3" fmla="*/ 34156 w 1400175"/>
                <a:gd name="connsiteY3" fmla="*/ 2229426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75" h="2238375">
                  <a:moveTo>
                    <a:pt x="9830" y="2214430"/>
                  </a:moveTo>
                  <a:lnTo>
                    <a:pt x="1368898" y="9830"/>
                  </a:lnTo>
                  <a:lnTo>
                    <a:pt x="1393223" y="24827"/>
                  </a:lnTo>
                  <a:lnTo>
                    <a:pt x="34156" y="2229426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3BF337B-B160-40BE-80AD-48890277BAC2}"/>
                </a:ext>
              </a:extLst>
            </p:cNvPr>
            <p:cNvSpPr/>
            <p:nvPr/>
          </p:nvSpPr>
          <p:spPr>
            <a:xfrm>
              <a:off x="2224494" y="2596568"/>
              <a:ext cx="1333500" cy="1390650"/>
            </a:xfrm>
            <a:custGeom>
              <a:avLst/>
              <a:gdLst>
                <a:gd name="connsiteX0" fmla="*/ 10101 w 1333500"/>
                <a:gd name="connsiteY0" fmla="*/ 1368953 h 1390650"/>
                <a:gd name="connsiteX1" fmla="*/ 1311934 w 1333500"/>
                <a:gd name="connsiteY1" fmla="*/ 10101 h 1390650"/>
                <a:gd name="connsiteX2" fmla="*/ 1332568 w 1333500"/>
                <a:gd name="connsiteY2" fmla="*/ 29869 h 1390650"/>
                <a:gd name="connsiteX3" fmla="*/ 30735 w 1333500"/>
                <a:gd name="connsiteY3" fmla="*/ 1388721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0" h="1390650">
                  <a:moveTo>
                    <a:pt x="10101" y="1368953"/>
                  </a:moveTo>
                  <a:lnTo>
                    <a:pt x="1311934" y="10101"/>
                  </a:lnTo>
                  <a:lnTo>
                    <a:pt x="1332568" y="29869"/>
                  </a:lnTo>
                  <a:lnTo>
                    <a:pt x="30735" y="1388721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A06B37-68DF-4F26-9B4A-8CB83C9BEB8E}"/>
                </a:ext>
              </a:extLst>
            </p:cNvPr>
            <p:cNvSpPr/>
            <p:nvPr/>
          </p:nvSpPr>
          <p:spPr>
            <a:xfrm>
              <a:off x="2221326" y="2565417"/>
              <a:ext cx="1381125" cy="542925"/>
            </a:xfrm>
            <a:custGeom>
              <a:avLst/>
              <a:gdLst>
                <a:gd name="connsiteX0" fmla="*/ 9182 w 1381125"/>
                <a:gd name="connsiteY0" fmla="*/ 513049 h 542925"/>
                <a:gd name="connsiteX1" fmla="*/ 1367898 w 1381125"/>
                <a:gd name="connsiteY1" fmla="*/ 9182 h 542925"/>
                <a:gd name="connsiteX2" fmla="*/ 1377834 w 1381125"/>
                <a:gd name="connsiteY2" fmla="*/ 35974 h 542925"/>
                <a:gd name="connsiteX3" fmla="*/ 19117 w 1381125"/>
                <a:gd name="connsiteY3" fmla="*/ 53984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1125" h="542925">
                  <a:moveTo>
                    <a:pt x="9182" y="513049"/>
                  </a:moveTo>
                  <a:lnTo>
                    <a:pt x="1367898" y="9182"/>
                  </a:lnTo>
                  <a:lnTo>
                    <a:pt x="1377834" y="35974"/>
                  </a:lnTo>
                  <a:lnTo>
                    <a:pt x="19117" y="539841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9E341EB-567E-4CF9-94DA-87BEC3C3F4C8}"/>
                </a:ext>
              </a:extLst>
            </p:cNvPr>
            <p:cNvSpPr/>
            <p:nvPr/>
          </p:nvSpPr>
          <p:spPr>
            <a:xfrm>
              <a:off x="2212264" y="4798527"/>
              <a:ext cx="1419225" cy="523875"/>
            </a:xfrm>
            <a:custGeom>
              <a:avLst/>
              <a:gdLst>
                <a:gd name="connsiteX0" fmla="*/ 9091 w 1419225"/>
                <a:gd name="connsiteY0" fmla="*/ 36089 h 523875"/>
                <a:gd name="connsiteX1" fmla="*/ 18458 w 1419225"/>
                <a:gd name="connsiteY1" fmla="*/ 9091 h 523875"/>
                <a:gd name="connsiteX2" fmla="*/ 1415371 w 1419225"/>
                <a:gd name="connsiteY2" fmla="*/ 493753 h 523875"/>
                <a:gd name="connsiteX3" fmla="*/ 1406004 w 1419225"/>
                <a:gd name="connsiteY3" fmla="*/ 52075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25" h="523875">
                  <a:moveTo>
                    <a:pt x="9091" y="36089"/>
                  </a:moveTo>
                  <a:lnTo>
                    <a:pt x="18458" y="9091"/>
                  </a:lnTo>
                  <a:lnTo>
                    <a:pt x="1415371" y="493753"/>
                  </a:lnTo>
                  <a:lnTo>
                    <a:pt x="1406004" y="520750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912EE73-546F-4E5A-A123-B567426DB284}"/>
                </a:ext>
              </a:extLst>
            </p:cNvPr>
            <p:cNvSpPr/>
            <p:nvPr/>
          </p:nvSpPr>
          <p:spPr>
            <a:xfrm>
              <a:off x="2212229" y="3914790"/>
              <a:ext cx="1419225" cy="523875"/>
            </a:xfrm>
            <a:custGeom>
              <a:avLst/>
              <a:gdLst>
                <a:gd name="connsiteX0" fmla="*/ 9091 w 1419225"/>
                <a:gd name="connsiteY0" fmla="*/ 36089 h 523875"/>
                <a:gd name="connsiteX1" fmla="*/ 18458 w 1419225"/>
                <a:gd name="connsiteY1" fmla="*/ 9091 h 523875"/>
                <a:gd name="connsiteX2" fmla="*/ 1415371 w 1419225"/>
                <a:gd name="connsiteY2" fmla="*/ 493753 h 523875"/>
                <a:gd name="connsiteX3" fmla="*/ 1406004 w 1419225"/>
                <a:gd name="connsiteY3" fmla="*/ 52075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25" h="523875">
                  <a:moveTo>
                    <a:pt x="9091" y="36089"/>
                  </a:moveTo>
                  <a:lnTo>
                    <a:pt x="18458" y="9091"/>
                  </a:lnTo>
                  <a:lnTo>
                    <a:pt x="1415371" y="493753"/>
                  </a:lnTo>
                  <a:lnTo>
                    <a:pt x="1406004" y="520750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1F4D9C2-9EC9-490D-9198-8FF09934CCE3}"/>
                </a:ext>
              </a:extLst>
            </p:cNvPr>
            <p:cNvSpPr/>
            <p:nvPr/>
          </p:nvSpPr>
          <p:spPr>
            <a:xfrm>
              <a:off x="6889899" y="3936694"/>
              <a:ext cx="1381125" cy="1390650"/>
            </a:xfrm>
            <a:custGeom>
              <a:avLst/>
              <a:gdLst>
                <a:gd name="connsiteX0" fmla="*/ 10103 w 1381125"/>
                <a:gd name="connsiteY0" fmla="*/ 1368776 h 1390650"/>
                <a:gd name="connsiteX1" fmla="*/ 1359584 w 1381125"/>
                <a:gd name="connsiteY1" fmla="*/ 10103 h 1390650"/>
                <a:gd name="connsiteX2" fmla="*/ 1379858 w 1381125"/>
                <a:gd name="connsiteY2" fmla="*/ 30239 h 1390650"/>
                <a:gd name="connsiteX3" fmla="*/ 30377 w 1381125"/>
                <a:gd name="connsiteY3" fmla="*/ 1388913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1125" h="1390650">
                  <a:moveTo>
                    <a:pt x="10103" y="1368776"/>
                  </a:moveTo>
                  <a:lnTo>
                    <a:pt x="1359584" y="10103"/>
                  </a:lnTo>
                  <a:lnTo>
                    <a:pt x="1379858" y="30239"/>
                  </a:lnTo>
                  <a:lnTo>
                    <a:pt x="30377" y="1388913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B7863D-537E-4C02-945F-DB9D8E040E0C}"/>
                </a:ext>
              </a:extLst>
            </p:cNvPr>
            <p:cNvSpPr/>
            <p:nvPr/>
          </p:nvSpPr>
          <p:spPr>
            <a:xfrm>
              <a:off x="6886680" y="3486998"/>
              <a:ext cx="1400175" cy="504825"/>
            </a:xfrm>
            <a:custGeom>
              <a:avLst/>
              <a:gdLst>
                <a:gd name="connsiteX0" fmla="*/ 9055 w 1400175"/>
                <a:gd name="connsiteY0" fmla="*/ 36127 h 504825"/>
                <a:gd name="connsiteX1" fmla="*/ 18202 w 1400175"/>
                <a:gd name="connsiteY1" fmla="*/ 9055 h 504825"/>
                <a:gd name="connsiteX2" fmla="*/ 1396092 w 1400175"/>
                <a:gd name="connsiteY2" fmla="*/ 474605 h 504825"/>
                <a:gd name="connsiteX3" fmla="*/ 1386945 w 1400175"/>
                <a:gd name="connsiteY3" fmla="*/ 501677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75" h="504825">
                  <a:moveTo>
                    <a:pt x="9055" y="36127"/>
                  </a:moveTo>
                  <a:lnTo>
                    <a:pt x="18202" y="9055"/>
                  </a:lnTo>
                  <a:lnTo>
                    <a:pt x="1396092" y="474605"/>
                  </a:lnTo>
                  <a:lnTo>
                    <a:pt x="1386945" y="501677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6728E06-7048-4050-9116-6FBE2CF03BC9}"/>
                </a:ext>
              </a:extLst>
            </p:cNvPr>
            <p:cNvSpPr/>
            <p:nvPr/>
          </p:nvSpPr>
          <p:spPr>
            <a:xfrm>
              <a:off x="6927696" y="2596562"/>
              <a:ext cx="1333500" cy="1390650"/>
            </a:xfrm>
            <a:custGeom>
              <a:avLst/>
              <a:gdLst>
                <a:gd name="connsiteX0" fmla="*/ 10100 w 1333500"/>
                <a:gd name="connsiteY0" fmla="*/ 29869 h 1390650"/>
                <a:gd name="connsiteX1" fmla="*/ 30734 w 1333500"/>
                <a:gd name="connsiteY1" fmla="*/ 10101 h 1390650"/>
                <a:gd name="connsiteX2" fmla="*/ 1332562 w 1333500"/>
                <a:gd name="connsiteY2" fmla="*/ 1368946 h 1390650"/>
                <a:gd name="connsiteX3" fmla="*/ 1311928 w 1333500"/>
                <a:gd name="connsiteY3" fmla="*/ 1388715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0" h="1390650">
                  <a:moveTo>
                    <a:pt x="10100" y="29869"/>
                  </a:moveTo>
                  <a:lnTo>
                    <a:pt x="30734" y="10101"/>
                  </a:lnTo>
                  <a:lnTo>
                    <a:pt x="1332562" y="1368946"/>
                  </a:lnTo>
                  <a:lnTo>
                    <a:pt x="1311928" y="1388715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F084D5-C14E-4F9C-9AC9-DDB7F98F82CA}"/>
                </a:ext>
              </a:extLst>
            </p:cNvPr>
            <p:cNvSpPr/>
            <p:nvPr/>
          </p:nvSpPr>
          <p:spPr>
            <a:xfrm>
              <a:off x="6857953" y="3915188"/>
              <a:ext cx="1419225" cy="523875"/>
            </a:xfrm>
            <a:custGeom>
              <a:avLst/>
              <a:gdLst>
                <a:gd name="connsiteX0" fmla="*/ 9089 w 1419225"/>
                <a:gd name="connsiteY0" fmla="*/ 493307 h 523875"/>
                <a:gd name="connsiteX1" fmla="*/ 1406002 w 1419225"/>
                <a:gd name="connsiteY1" fmla="*/ 9089 h 523875"/>
                <a:gd name="connsiteX2" fmla="*/ 1415357 w 1419225"/>
                <a:gd name="connsiteY2" fmla="*/ 36077 h 523875"/>
                <a:gd name="connsiteX3" fmla="*/ 18444 w 1419225"/>
                <a:gd name="connsiteY3" fmla="*/ 52029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25" h="523875">
                  <a:moveTo>
                    <a:pt x="9089" y="493307"/>
                  </a:moveTo>
                  <a:lnTo>
                    <a:pt x="1406002" y="9089"/>
                  </a:lnTo>
                  <a:lnTo>
                    <a:pt x="1415357" y="36077"/>
                  </a:lnTo>
                  <a:lnTo>
                    <a:pt x="18444" y="520295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D6886D4-7624-4656-87E8-E6B541F63EBB}"/>
                </a:ext>
              </a:extLst>
            </p:cNvPr>
            <p:cNvSpPr/>
            <p:nvPr/>
          </p:nvSpPr>
          <p:spPr>
            <a:xfrm>
              <a:off x="2212190" y="3050048"/>
              <a:ext cx="1419225" cy="523875"/>
            </a:xfrm>
            <a:custGeom>
              <a:avLst/>
              <a:gdLst>
                <a:gd name="connsiteX0" fmla="*/ 9091 w 1419225"/>
                <a:gd name="connsiteY0" fmla="*/ 36089 h 523875"/>
                <a:gd name="connsiteX1" fmla="*/ 18458 w 1419225"/>
                <a:gd name="connsiteY1" fmla="*/ 9091 h 523875"/>
                <a:gd name="connsiteX2" fmla="*/ 1415371 w 1419225"/>
                <a:gd name="connsiteY2" fmla="*/ 493753 h 523875"/>
                <a:gd name="connsiteX3" fmla="*/ 1406004 w 1419225"/>
                <a:gd name="connsiteY3" fmla="*/ 52075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9225" h="523875">
                  <a:moveTo>
                    <a:pt x="9091" y="36089"/>
                  </a:moveTo>
                  <a:lnTo>
                    <a:pt x="18458" y="9091"/>
                  </a:lnTo>
                  <a:lnTo>
                    <a:pt x="1415371" y="493753"/>
                  </a:lnTo>
                  <a:lnTo>
                    <a:pt x="1406004" y="520750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AD81508-03BB-4421-B3BB-6F587EF19438}"/>
                </a:ext>
              </a:extLst>
            </p:cNvPr>
            <p:cNvSpPr/>
            <p:nvPr/>
          </p:nvSpPr>
          <p:spPr>
            <a:xfrm>
              <a:off x="2272062" y="3461271"/>
              <a:ext cx="1333500" cy="1390650"/>
            </a:xfrm>
            <a:custGeom>
              <a:avLst/>
              <a:gdLst>
                <a:gd name="connsiteX0" fmla="*/ 10101 w 1333500"/>
                <a:gd name="connsiteY0" fmla="*/ 1368953 h 1390650"/>
                <a:gd name="connsiteX1" fmla="*/ 1311935 w 1333500"/>
                <a:gd name="connsiteY1" fmla="*/ 10101 h 1390650"/>
                <a:gd name="connsiteX2" fmla="*/ 1332569 w 1333500"/>
                <a:gd name="connsiteY2" fmla="*/ 29869 h 1390650"/>
                <a:gd name="connsiteX3" fmla="*/ 30735 w 1333500"/>
                <a:gd name="connsiteY3" fmla="*/ 1388721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0" h="1390650">
                  <a:moveTo>
                    <a:pt x="10101" y="1368953"/>
                  </a:moveTo>
                  <a:lnTo>
                    <a:pt x="1311935" y="10101"/>
                  </a:lnTo>
                  <a:lnTo>
                    <a:pt x="1332569" y="29869"/>
                  </a:lnTo>
                  <a:lnTo>
                    <a:pt x="30735" y="1388721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8060EE0-230A-4290-ADFF-2C4AC41EE652}"/>
                </a:ext>
              </a:extLst>
            </p:cNvPr>
            <p:cNvSpPr/>
            <p:nvPr/>
          </p:nvSpPr>
          <p:spPr>
            <a:xfrm>
              <a:off x="2230837" y="4342273"/>
              <a:ext cx="1381125" cy="542925"/>
            </a:xfrm>
            <a:custGeom>
              <a:avLst/>
              <a:gdLst>
                <a:gd name="connsiteX0" fmla="*/ 9182 w 1381125"/>
                <a:gd name="connsiteY0" fmla="*/ 513049 h 542925"/>
                <a:gd name="connsiteX1" fmla="*/ 1367898 w 1381125"/>
                <a:gd name="connsiteY1" fmla="*/ 9182 h 542925"/>
                <a:gd name="connsiteX2" fmla="*/ 1377834 w 1381125"/>
                <a:gd name="connsiteY2" fmla="*/ 35974 h 542925"/>
                <a:gd name="connsiteX3" fmla="*/ 19117 w 1381125"/>
                <a:gd name="connsiteY3" fmla="*/ 53984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1125" h="542925">
                  <a:moveTo>
                    <a:pt x="9182" y="513049"/>
                  </a:moveTo>
                  <a:lnTo>
                    <a:pt x="1367898" y="9182"/>
                  </a:lnTo>
                  <a:lnTo>
                    <a:pt x="1377834" y="35974"/>
                  </a:lnTo>
                  <a:lnTo>
                    <a:pt x="19117" y="539841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4012AF7-15F8-4787-A8C8-FE95B49958FF}"/>
                </a:ext>
              </a:extLst>
            </p:cNvPr>
            <p:cNvSpPr/>
            <p:nvPr/>
          </p:nvSpPr>
          <p:spPr>
            <a:xfrm>
              <a:off x="3615611" y="5283976"/>
              <a:ext cx="3238500" cy="38100"/>
            </a:xfrm>
            <a:custGeom>
              <a:avLst/>
              <a:gdLst>
                <a:gd name="connsiteX0" fmla="*/ 7144 w 3238500"/>
                <a:gd name="connsiteY0" fmla="*/ 7144 h 38100"/>
                <a:gd name="connsiteX1" fmla="*/ 3237948 w 3238500"/>
                <a:gd name="connsiteY1" fmla="*/ 7144 h 38100"/>
                <a:gd name="connsiteX2" fmla="*/ 3237948 w 3238500"/>
                <a:gd name="connsiteY2" fmla="*/ 35719 h 38100"/>
                <a:gd name="connsiteX3" fmla="*/ 7144 w 3238500"/>
                <a:gd name="connsiteY3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38100">
                  <a:moveTo>
                    <a:pt x="7144" y="7144"/>
                  </a:moveTo>
                  <a:lnTo>
                    <a:pt x="3237948" y="7144"/>
                  </a:lnTo>
                  <a:lnTo>
                    <a:pt x="3237948" y="35719"/>
                  </a:lnTo>
                  <a:lnTo>
                    <a:pt x="7144" y="35719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59E3D3-6B32-483E-A082-680E1B93453E}"/>
                </a:ext>
              </a:extLst>
            </p:cNvPr>
            <p:cNvSpPr/>
            <p:nvPr/>
          </p:nvSpPr>
          <p:spPr>
            <a:xfrm>
              <a:off x="3615611" y="4377710"/>
              <a:ext cx="3238500" cy="38100"/>
            </a:xfrm>
            <a:custGeom>
              <a:avLst/>
              <a:gdLst>
                <a:gd name="connsiteX0" fmla="*/ 7144 w 3238500"/>
                <a:gd name="connsiteY0" fmla="*/ 7144 h 38100"/>
                <a:gd name="connsiteX1" fmla="*/ 3237948 w 3238500"/>
                <a:gd name="connsiteY1" fmla="*/ 7144 h 38100"/>
                <a:gd name="connsiteX2" fmla="*/ 3237948 w 3238500"/>
                <a:gd name="connsiteY2" fmla="*/ 35719 h 38100"/>
                <a:gd name="connsiteX3" fmla="*/ 7144 w 3238500"/>
                <a:gd name="connsiteY3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38100">
                  <a:moveTo>
                    <a:pt x="7144" y="7144"/>
                  </a:moveTo>
                  <a:lnTo>
                    <a:pt x="3237948" y="7144"/>
                  </a:lnTo>
                  <a:lnTo>
                    <a:pt x="3237948" y="35719"/>
                  </a:lnTo>
                  <a:lnTo>
                    <a:pt x="7144" y="35719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4665AA4-A289-4D7A-8B68-586DE5AE616D}"/>
                </a:ext>
              </a:extLst>
            </p:cNvPr>
            <p:cNvSpPr/>
            <p:nvPr/>
          </p:nvSpPr>
          <p:spPr>
            <a:xfrm>
              <a:off x="3615611" y="3485551"/>
              <a:ext cx="3238500" cy="38100"/>
            </a:xfrm>
            <a:custGeom>
              <a:avLst/>
              <a:gdLst>
                <a:gd name="connsiteX0" fmla="*/ 7144 w 3238500"/>
                <a:gd name="connsiteY0" fmla="*/ 7144 h 38100"/>
                <a:gd name="connsiteX1" fmla="*/ 3237948 w 3238500"/>
                <a:gd name="connsiteY1" fmla="*/ 7144 h 38100"/>
                <a:gd name="connsiteX2" fmla="*/ 3237948 w 3238500"/>
                <a:gd name="connsiteY2" fmla="*/ 35719 h 38100"/>
                <a:gd name="connsiteX3" fmla="*/ 7144 w 3238500"/>
                <a:gd name="connsiteY3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38100">
                  <a:moveTo>
                    <a:pt x="7144" y="7144"/>
                  </a:moveTo>
                  <a:lnTo>
                    <a:pt x="3237948" y="7144"/>
                  </a:lnTo>
                  <a:lnTo>
                    <a:pt x="3237948" y="35719"/>
                  </a:lnTo>
                  <a:lnTo>
                    <a:pt x="7144" y="35719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5BB1C9-5B55-440D-831F-468F1B68B5D0}"/>
                </a:ext>
              </a:extLst>
            </p:cNvPr>
            <p:cNvSpPr/>
            <p:nvPr/>
          </p:nvSpPr>
          <p:spPr>
            <a:xfrm>
              <a:off x="3615611" y="2578885"/>
              <a:ext cx="3238500" cy="38100"/>
            </a:xfrm>
            <a:custGeom>
              <a:avLst/>
              <a:gdLst>
                <a:gd name="connsiteX0" fmla="*/ 7144 w 3238500"/>
                <a:gd name="connsiteY0" fmla="*/ 7144 h 38100"/>
                <a:gd name="connsiteX1" fmla="*/ 3237948 w 3238500"/>
                <a:gd name="connsiteY1" fmla="*/ 7144 h 38100"/>
                <a:gd name="connsiteX2" fmla="*/ 3237948 w 3238500"/>
                <a:gd name="connsiteY2" fmla="*/ 35719 h 38100"/>
                <a:gd name="connsiteX3" fmla="*/ 7144 w 3238500"/>
                <a:gd name="connsiteY3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38100">
                  <a:moveTo>
                    <a:pt x="7144" y="7144"/>
                  </a:moveTo>
                  <a:lnTo>
                    <a:pt x="3237948" y="7144"/>
                  </a:lnTo>
                  <a:lnTo>
                    <a:pt x="3237948" y="35719"/>
                  </a:lnTo>
                  <a:lnTo>
                    <a:pt x="7144" y="35719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A6782F1-D1DD-468F-8A7A-FAA56663DFCA}"/>
                </a:ext>
              </a:extLst>
            </p:cNvPr>
            <p:cNvSpPr/>
            <p:nvPr/>
          </p:nvSpPr>
          <p:spPr>
            <a:xfrm>
              <a:off x="2043976" y="2897201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3 w 390525"/>
                <a:gd name="connsiteY1" fmla="*/ 386582 h 390525"/>
                <a:gd name="connsiteX2" fmla="*/ 7144 w 390525"/>
                <a:gd name="connsiteY2" fmla="*/ 196863 h 390525"/>
                <a:gd name="connsiteX3" fmla="*/ 196863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2" y="386582"/>
                    <a:pt x="196863" y="386582"/>
                  </a:cubicBezTo>
                  <a:cubicBezTo>
                    <a:pt x="92084" y="386582"/>
                    <a:pt x="7144" y="301642"/>
                    <a:pt x="7144" y="196863"/>
                  </a:cubicBezTo>
                  <a:cubicBezTo>
                    <a:pt x="7144" y="92084"/>
                    <a:pt x="92084" y="7144"/>
                    <a:pt x="196863" y="7144"/>
                  </a:cubicBezTo>
                  <a:cubicBezTo>
                    <a:pt x="301642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FFA4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F7155E0-50EB-437C-B928-1FE824205CCF}"/>
                </a:ext>
              </a:extLst>
            </p:cNvPr>
            <p:cNvSpPr/>
            <p:nvPr/>
          </p:nvSpPr>
          <p:spPr>
            <a:xfrm>
              <a:off x="2029698" y="2882923"/>
              <a:ext cx="419100" cy="419100"/>
            </a:xfrm>
            <a:custGeom>
              <a:avLst/>
              <a:gdLst>
                <a:gd name="connsiteX0" fmla="*/ 211141 w 419100"/>
                <a:gd name="connsiteY0" fmla="*/ 415138 h 419100"/>
                <a:gd name="connsiteX1" fmla="*/ 7144 w 419100"/>
                <a:gd name="connsiteY1" fmla="*/ 211141 h 419100"/>
                <a:gd name="connsiteX2" fmla="*/ 211141 w 419100"/>
                <a:gd name="connsiteY2" fmla="*/ 7144 h 419100"/>
                <a:gd name="connsiteX3" fmla="*/ 415138 w 419100"/>
                <a:gd name="connsiteY3" fmla="*/ 211141 h 419100"/>
                <a:gd name="connsiteX4" fmla="*/ 211141 w 419100"/>
                <a:gd name="connsiteY4" fmla="*/ 415138 h 419100"/>
                <a:gd name="connsiteX5" fmla="*/ 211141 w 419100"/>
                <a:gd name="connsiteY5" fmla="*/ 35709 h 419100"/>
                <a:gd name="connsiteX6" fmla="*/ 35719 w 419100"/>
                <a:gd name="connsiteY6" fmla="*/ 211131 h 419100"/>
                <a:gd name="connsiteX7" fmla="*/ 211141 w 419100"/>
                <a:gd name="connsiteY7" fmla="*/ 386553 h 419100"/>
                <a:gd name="connsiteX8" fmla="*/ 386563 w 419100"/>
                <a:gd name="connsiteY8" fmla="*/ 211131 h 419100"/>
                <a:gd name="connsiteX9" fmla="*/ 211141 w 419100"/>
                <a:gd name="connsiteY9" fmla="*/ 3570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41" y="415138"/>
                  </a:moveTo>
                  <a:cubicBezTo>
                    <a:pt x="98650" y="415138"/>
                    <a:pt x="7144" y="323621"/>
                    <a:pt x="7144" y="211141"/>
                  </a:cubicBezTo>
                  <a:cubicBezTo>
                    <a:pt x="7144" y="98660"/>
                    <a:pt x="98660" y="7144"/>
                    <a:pt x="211141" y="7144"/>
                  </a:cubicBezTo>
                  <a:cubicBezTo>
                    <a:pt x="323621" y="7144"/>
                    <a:pt x="415138" y="98660"/>
                    <a:pt x="415138" y="211141"/>
                  </a:cubicBezTo>
                  <a:cubicBezTo>
                    <a:pt x="415138" y="323621"/>
                    <a:pt x="323621" y="415138"/>
                    <a:pt x="211141" y="415138"/>
                  </a:cubicBezTo>
                  <a:close/>
                  <a:moveTo>
                    <a:pt x="211141" y="35709"/>
                  </a:moveTo>
                  <a:cubicBezTo>
                    <a:pt x="114414" y="35709"/>
                    <a:pt x="35719" y="114405"/>
                    <a:pt x="35719" y="211131"/>
                  </a:cubicBezTo>
                  <a:cubicBezTo>
                    <a:pt x="35719" y="307858"/>
                    <a:pt x="114414" y="386553"/>
                    <a:pt x="211141" y="386553"/>
                  </a:cubicBezTo>
                  <a:cubicBezTo>
                    <a:pt x="307867" y="386553"/>
                    <a:pt x="386563" y="307858"/>
                    <a:pt x="386563" y="211131"/>
                  </a:cubicBezTo>
                  <a:cubicBezTo>
                    <a:pt x="386563" y="114405"/>
                    <a:pt x="307867" y="35709"/>
                    <a:pt x="211141" y="3570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32DFED0-883C-420C-849A-A0F5217C72E2}"/>
                </a:ext>
              </a:extLst>
            </p:cNvPr>
            <p:cNvSpPr/>
            <p:nvPr/>
          </p:nvSpPr>
          <p:spPr>
            <a:xfrm>
              <a:off x="2043976" y="3761367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3 w 390525"/>
                <a:gd name="connsiteY1" fmla="*/ 386582 h 390525"/>
                <a:gd name="connsiteX2" fmla="*/ 7144 w 390525"/>
                <a:gd name="connsiteY2" fmla="*/ 196863 h 390525"/>
                <a:gd name="connsiteX3" fmla="*/ 196863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2" y="386582"/>
                    <a:pt x="196863" y="386582"/>
                  </a:cubicBezTo>
                  <a:cubicBezTo>
                    <a:pt x="92084" y="386582"/>
                    <a:pt x="7144" y="301642"/>
                    <a:pt x="7144" y="196863"/>
                  </a:cubicBezTo>
                  <a:cubicBezTo>
                    <a:pt x="7144" y="92084"/>
                    <a:pt x="92084" y="7144"/>
                    <a:pt x="196863" y="7144"/>
                  </a:cubicBezTo>
                  <a:cubicBezTo>
                    <a:pt x="301642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FFA4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EEEF83C-8816-4FE4-9E08-49790BE12D86}"/>
                </a:ext>
              </a:extLst>
            </p:cNvPr>
            <p:cNvSpPr/>
            <p:nvPr/>
          </p:nvSpPr>
          <p:spPr>
            <a:xfrm>
              <a:off x="2029698" y="3747089"/>
              <a:ext cx="419100" cy="419100"/>
            </a:xfrm>
            <a:custGeom>
              <a:avLst/>
              <a:gdLst>
                <a:gd name="connsiteX0" fmla="*/ 211141 w 419100"/>
                <a:gd name="connsiteY0" fmla="*/ 415138 h 419100"/>
                <a:gd name="connsiteX1" fmla="*/ 7144 w 419100"/>
                <a:gd name="connsiteY1" fmla="*/ 211141 h 419100"/>
                <a:gd name="connsiteX2" fmla="*/ 211141 w 419100"/>
                <a:gd name="connsiteY2" fmla="*/ 7144 h 419100"/>
                <a:gd name="connsiteX3" fmla="*/ 415138 w 419100"/>
                <a:gd name="connsiteY3" fmla="*/ 211141 h 419100"/>
                <a:gd name="connsiteX4" fmla="*/ 211141 w 419100"/>
                <a:gd name="connsiteY4" fmla="*/ 415138 h 419100"/>
                <a:gd name="connsiteX5" fmla="*/ 211141 w 419100"/>
                <a:gd name="connsiteY5" fmla="*/ 35709 h 419100"/>
                <a:gd name="connsiteX6" fmla="*/ 35719 w 419100"/>
                <a:gd name="connsiteY6" fmla="*/ 211131 h 419100"/>
                <a:gd name="connsiteX7" fmla="*/ 211141 w 419100"/>
                <a:gd name="connsiteY7" fmla="*/ 386553 h 419100"/>
                <a:gd name="connsiteX8" fmla="*/ 386563 w 419100"/>
                <a:gd name="connsiteY8" fmla="*/ 211131 h 419100"/>
                <a:gd name="connsiteX9" fmla="*/ 211141 w 419100"/>
                <a:gd name="connsiteY9" fmla="*/ 3570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41" y="415138"/>
                  </a:moveTo>
                  <a:cubicBezTo>
                    <a:pt x="98650" y="415138"/>
                    <a:pt x="7144" y="323621"/>
                    <a:pt x="7144" y="211141"/>
                  </a:cubicBezTo>
                  <a:cubicBezTo>
                    <a:pt x="7144" y="98660"/>
                    <a:pt x="98660" y="7144"/>
                    <a:pt x="211141" y="7144"/>
                  </a:cubicBezTo>
                  <a:cubicBezTo>
                    <a:pt x="323621" y="7144"/>
                    <a:pt x="415138" y="98660"/>
                    <a:pt x="415138" y="211141"/>
                  </a:cubicBezTo>
                  <a:cubicBezTo>
                    <a:pt x="415138" y="323621"/>
                    <a:pt x="323621" y="415138"/>
                    <a:pt x="211141" y="415138"/>
                  </a:cubicBezTo>
                  <a:close/>
                  <a:moveTo>
                    <a:pt x="211141" y="35709"/>
                  </a:moveTo>
                  <a:cubicBezTo>
                    <a:pt x="114414" y="35709"/>
                    <a:pt x="35719" y="114405"/>
                    <a:pt x="35719" y="211131"/>
                  </a:cubicBezTo>
                  <a:cubicBezTo>
                    <a:pt x="35719" y="307858"/>
                    <a:pt x="114414" y="386553"/>
                    <a:pt x="211141" y="386553"/>
                  </a:cubicBezTo>
                  <a:cubicBezTo>
                    <a:pt x="307867" y="386553"/>
                    <a:pt x="386563" y="307858"/>
                    <a:pt x="386563" y="211131"/>
                  </a:cubicBezTo>
                  <a:cubicBezTo>
                    <a:pt x="386563" y="114405"/>
                    <a:pt x="307867" y="35709"/>
                    <a:pt x="211141" y="3570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A59C16D-3BBC-4637-8359-87BB054A5AB4}"/>
                </a:ext>
              </a:extLst>
            </p:cNvPr>
            <p:cNvSpPr/>
            <p:nvPr/>
          </p:nvSpPr>
          <p:spPr>
            <a:xfrm>
              <a:off x="2043976" y="4612797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3 w 390525"/>
                <a:gd name="connsiteY1" fmla="*/ 386582 h 390525"/>
                <a:gd name="connsiteX2" fmla="*/ 7144 w 390525"/>
                <a:gd name="connsiteY2" fmla="*/ 196863 h 390525"/>
                <a:gd name="connsiteX3" fmla="*/ 196863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2" y="386582"/>
                    <a:pt x="196863" y="386582"/>
                  </a:cubicBezTo>
                  <a:cubicBezTo>
                    <a:pt x="92084" y="386582"/>
                    <a:pt x="7144" y="301642"/>
                    <a:pt x="7144" y="196863"/>
                  </a:cubicBezTo>
                  <a:cubicBezTo>
                    <a:pt x="7144" y="92084"/>
                    <a:pt x="92084" y="7144"/>
                    <a:pt x="196863" y="7144"/>
                  </a:cubicBezTo>
                  <a:cubicBezTo>
                    <a:pt x="301642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FFA4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E8F943F-945C-405B-AF7A-0AF8D5EA9FD8}"/>
                </a:ext>
              </a:extLst>
            </p:cNvPr>
            <p:cNvSpPr/>
            <p:nvPr/>
          </p:nvSpPr>
          <p:spPr>
            <a:xfrm>
              <a:off x="2029698" y="4598519"/>
              <a:ext cx="419100" cy="419100"/>
            </a:xfrm>
            <a:custGeom>
              <a:avLst/>
              <a:gdLst>
                <a:gd name="connsiteX0" fmla="*/ 211141 w 419100"/>
                <a:gd name="connsiteY0" fmla="*/ 415138 h 419100"/>
                <a:gd name="connsiteX1" fmla="*/ 7144 w 419100"/>
                <a:gd name="connsiteY1" fmla="*/ 211141 h 419100"/>
                <a:gd name="connsiteX2" fmla="*/ 211141 w 419100"/>
                <a:gd name="connsiteY2" fmla="*/ 7144 h 419100"/>
                <a:gd name="connsiteX3" fmla="*/ 415138 w 419100"/>
                <a:gd name="connsiteY3" fmla="*/ 211141 h 419100"/>
                <a:gd name="connsiteX4" fmla="*/ 211141 w 419100"/>
                <a:gd name="connsiteY4" fmla="*/ 415138 h 419100"/>
                <a:gd name="connsiteX5" fmla="*/ 211141 w 419100"/>
                <a:gd name="connsiteY5" fmla="*/ 35709 h 419100"/>
                <a:gd name="connsiteX6" fmla="*/ 35719 w 419100"/>
                <a:gd name="connsiteY6" fmla="*/ 211131 h 419100"/>
                <a:gd name="connsiteX7" fmla="*/ 211141 w 419100"/>
                <a:gd name="connsiteY7" fmla="*/ 386553 h 419100"/>
                <a:gd name="connsiteX8" fmla="*/ 386563 w 419100"/>
                <a:gd name="connsiteY8" fmla="*/ 211131 h 419100"/>
                <a:gd name="connsiteX9" fmla="*/ 211141 w 419100"/>
                <a:gd name="connsiteY9" fmla="*/ 3570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41" y="415138"/>
                  </a:moveTo>
                  <a:cubicBezTo>
                    <a:pt x="98650" y="415138"/>
                    <a:pt x="7144" y="323621"/>
                    <a:pt x="7144" y="211141"/>
                  </a:cubicBezTo>
                  <a:cubicBezTo>
                    <a:pt x="7144" y="98660"/>
                    <a:pt x="98660" y="7144"/>
                    <a:pt x="211141" y="7144"/>
                  </a:cubicBezTo>
                  <a:cubicBezTo>
                    <a:pt x="323621" y="7144"/>
                    <a:pt x="415138" y="98660"/>
                    <a:pt x="415138" y="211141"/>
                  </a:cubicBezTo>
                  <a:cubicBezTo>
                    <a:pt x="415138" y="323621"/>
                    <a:pt x="323621" y="415138"/>
                    <a:pt x="211141" y="415138"/>
                  </a:cubicBezTo>
                  <a:close/>
                  <a:moveTo>
                    <a:pt x="211141" y="35709"/>
                  </a:moveTo>
                  <a:cubicBezTo>
                    <a:pt x="114414" y="35709"/>
                    <a:pt x="35719" y="114405"/>
                    <a:pt x="35719" y="211131"/>
                  </a:cubicBezTo>
                  <a:cubicBezTo>
                    <a:pt x="35719" y="307858"/>
                    <a:pt x="114414" y="386553"/>
                    <a:pt x="211141" y="386553"/>
                  </a:cubicBezTo>
                  <a:cubicBezTo>
                    <a:pt x="307867" y="386553"/>
                    <a:pt x="386563" y="307858"/>
                    <a:pt x="386563" y="211131"/>
                  </a:cubicBezTo>
                  <a:cubicBezTo>
                    <a:pt x="386563" y="114405"/>
                    <a:pt x="307867" y="35709"/>
                    <a:pt x="211141" y="3570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9A3E9DE-4851-49C7-9361-DC6592FB37E6}"/>
                </a:ext>
              </a:extLst>
            </p:cNvPr>
            <p:cNvSpPr/>
            <p:nvPr/>
          </p:nvSpPr>
          <p:spPr>
            <a:xfrm>
              <a:off x="3430635" y="2403454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3 w 390525"/>
                <a:gd name="connsiteY1" fmla="*/ 386582 h 390525"/>
                <a:gd name="connsiteX2" fmla="*/ 7144 w 390525"/>
                <a:gd name="connsiteY2" fmla="*/ 196863 h 390525"/>
                <a:gd name="connsiteX3" fmla="*/ 196863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1" y="386582"/>
                    <a:pt x="196863" y="386582"/>
                  </a:cubicBezTo>
                  <a:cubicBezTo>
                    <a:pt x="92084" y="386582"/>
                    <a:pt x="7144" y="301642"/>
                    <a:pt x="7144" y="196863"/>
                  </a:cubicBezTo>
                  <a:cubicBezTo>
                    <a:pt x="7144" y="92084"/>
                    <a:pt x="92084" y="7144"/>
                    <a:pt x="196863" y="7144"/>
                  </a:cubicBezTo>
                  <a:cubicBezTo>
                    <a:pt x="301641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C62A121-FD81-44C4-B432-56D780E8D3FE}"/>
                </a:ext>
              </a:extLst>
            </p:cNvPr>
            <p:cNvSpPr/>
            <p:nvPr/>
          </p:nvSpPr>
          <p:spPr>
            <a:xfrm>
              <a:off x="3416357" y="2389176"/>
              <a:ext cx="419100" cy="419100"/>
            </a:xfrm>
            <a:custGeom>
              <a:avLst/>
              <a:gdLst>
                <a:gd name="connsiteX0" fmla="*/ 211141 w 419100"/>
                <a:gd name="connsiteY0" fmla="*/ 415147 h 419100"/>
                <a:gd name="connsiteX1" fmla="*/ 7144 w 419100"/>
                <a:gd name="connsiteY1" fmla="*/ 211141 h 419100"/>
                <a:gd name="connsiteX2" fmla="*/ 211141 w 419100"/>
                <a:gd name="connsiteY2" fmla="*/ 7144 h 419100"/>
                <a:gd name="connsiteX3" fmla="*/ 415137 w 419100"/>
                <a:gd name="connsiteY3" fmla="*/ 211141 h 419100"/>
                <a:gd name="connsiteX4" fmla="*/ 211141 w 419100"/>
                <a:gd name="connsiteY4" fmla="*/ 415147 h 419100"/>
                <a:gd name="connsiteX5" fmla="*/ 211141 w 419100"/>
                <a:gd name="connsiteY5" fmla="*/ 35719 h 419100"/>
                <a:gd name="connsiteX6" fmla="*/ 35719 w 419100"/>
                <a:gd name="connsiteY6" fmla="*/ 211141 h 419100"/>
                <a:gd name="connsiteX7" fmla="*/ 211141 w 419100"/>
                <a:gd name="connsiteY7" fmla="*/ 386572 h 419100"/>
                <a:gd name="connsiteX8" fmla="*/ 386562 w 419100"/>
                <a:gd name="connsiteY8" fmla="*/ 211141 h 419100"/>
                <a:gd name="connsiteX9" fmla="*/ 211141 w 419100"/>
                <a:gd name="connsiteY9" fmla="*/ 35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41" y="415147"/>
                  </a:moveTo>
                  <a:cubicBezTo>
                    <a:pt x="98650" y="415147"/>
                    <a:pt x="7144" y="323631"/>
                    <a:pt x="7144" y="211141"/>
                  </a:cubicBezTo>
                  <a:cubicBezTo>
                    <a:pt x="7144" y="98650"/>
                    <a:pt x="98660" y="7144"/>
                    <a:pt x="211141" y="7144"/>
                  </a:cubicBezTo>
                  <a:cubicBezTo>
                    <a:pt x="323622" y="7144"/>
                    <a:pt x="415137" y="98660"/>
                    <a:pt x="415137" y="211141"/>
                  </a:cubicBezTo>
                  <a:cubicBezTo>
                    <a:pt x="415147" y="323631"/>
                    <a:pt x="323631" y="415147"/>
                    <a:pt x="211141" y="415147"/>
                  </a:cubicBezTo>
                  <a:close/>
                  <a:moveTo>
                    <a:pt x="211141" y="35719"/>
                  </a:moveTo>
                  <a:cubicBezTo>
                    <a:pt x="114414" y="35719"/>
                    <a:pt x="35719" y="114414"/>
                    <a:pt x="35719" y="211141"/>
                  </a:cubicBezTo>
                  <a:cubicBezTo>
                    <a:pt x="35719" y="307877"/>
                    <a:pt x="114414" y="386572"/>
                    <a:pt x="211141" y="386572"/>
                  </a:cubicBezTo>
                  <a:cubicBezTo>
                    <a:pt x="307867" y="386572"/>
                    <a:pt x="386562" y="307877"/>
                    <a:pt x="386562" y="211141"/>
                  </a:cubicBezTo>
                  <a:cubicBezTo>
                    <a:pt x="386572" y="114414"/>
                    <a:pt x="307877" y="35719"/>
                    <a:pt x="211141" y="3571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A5BB532-0D4B-4624-BB1E-49C00E31B2DA}"/>
                </a:ext>
              </a:extLst>
            </p:cNvPr>
            <p:cNvSpPr/>
            <p:nvPr/>
          </p:nvSpPr>
          <p:spPr>
            <a:xfrm>
              <a:off x="3430635" y="5108544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3 w 390525"/>
                <a:gd name="connsiteY1" fmla="*/ 386582 h 390525"/>
                <a:gd name="connsiteX2" fmla="*/ 7144 w 390525"/>
                <a:gd name="connsiteY2" fmla="*/ 196863 h 390525"/>
                <a:gd name="connsiteX3" fmla="*/ 196863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1" y="386582"/>
                    <a:pt x="196863" y="386582"/>
                  </a:cubicBezTo>
                  <a:cubicBezTo>
                    <a:pt x="92084" y="386582"/>
                    <a:pt x="7144" y="301642"/>
                    <a:pt x="7144" y="196863"/>
                  </a:cubicBezTo>
                  <a:cubicBezTo>
                    <a:pt x="7144" y="92084"/>
                    <a:pt x="92084" y="7144"/>
                    <a:pt x="196863" y="7144"/>
                  </a:cubicBezTo>
                  <a:cubicBezTo>
                    <a:pt x="301641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BAFDAA7-75A5-43F4-9253-0A5ED9E555BD}"/>
                </a:ext>
              </a:extLst>
            </p:cNvPr>
            <p:cNvSpPr/>
            <p:nvPr/>
          </p:nvSpPr>
          <p:spPr>
            <a:xfrm>
              <a:off x="3416357" y="5094266"/>
              <a:ext cx="419100" cy="419100"/>
            </a:xfrm>
            <a:custGeom>
              <a:avLst/>
              <a:gdLst>
                <a:gd name="connsiteX0" fmla="*/ 211141 w 419100"/>
                <a:gd name="connsiteY0" fmla="*/ 415138 h 419100"/>
                <a:gd name="connsiteX1" fmla="*/ 7144 w 419100"/>
                <a:gd name="connsiteY1" fmla="*/ 211141 h 419100"/>
                <a:gd name="connsiteX2" fmla="*/ 211141 w 419100"/>
                <a:gd name="connsiteY2" fmla="*/ 7144 h 419100"/>
                <a:gd name="connsiteX3" fmla="*/ 415137 w 419100"/>
                <a:gd name="connsiteY3" fmla="*/ 211141 h 419100"/>
                <a:gd name="connsiteX4" fmla="*/ 211141 w 419100"/>
                <a:gd name="connsiteY4" fmla="*/ 415138 h 419100"/>
                <a:gd name="connsiteX5" fmla="*/ 211141 w 419100"/>
                <a:gd name="connsiteY5" fmla="*/ 35709 h 419100"/>
                <a:gd name="connsiteX6" fmla="*/ 35719 w 419100"/>
                <a:gd name="connsiteY6" fmla="*/ 211131 h 419100"/>
                <a:gd name="connsiteX7" fmla="*/ 211141 w 419100"/>
                <a:gd name="connsiteY7" fmla="*/ 386553 h 419100"/>
                <a:gd name="connsiteX8" fmla="*/ 386562 w 419100"/>
                <a:gd name="connsiteY8" fmla="*/ 211131 h 419100"/>
                <a:gd name="connsiteX9" fmla="*/ 211141 w 419100"/>
                <a:gd name="connsiteY9" fmla="*/ 3570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41" y="415138"/>
                  </a:moveTo>
                  <a:cubicBezTo>
                    <a:pt x="98650" y="415138"/>
                    <a:pt x="7144" y="323622"/>
                    <a:pt x="7144" y="211141"/>
                  </a:cubicBezTo>
                  <a:cubicBezTo>
                    <a:pt x="7144" y="98660"/>
                    <a:pt x="98660" y="7144"/>
                    <a:pt x="211141" y="7144"/>
                  </a:cubicBezTo>
                  <a:cubicBezTo>
                    <a:pt x="323622" y="7144"/>
                    <a:pt x="415137" y="98660"/>
                    <a:pt x="415137" y="211141"/>
                  </a:cubicBezTo>
                  <a:cubicBezTo>
                    <a:pt x="415137" y="323622"/>
                    <a:pt x="323631" y="415138"/>
                    <a:pt x="211141" y="415138"/>
                  </a:cubicBezTo>
                  <a:close/>
                  <a:moveTo>
                    <a:pt x="211141" y="35709"/>
                  </a:moveTo>
                  <a:cubicBezTo>
                    <a:pt x="114414" y="35709"/>
                    <a:pt x="35719" y="114405"/>
                    <a:pt x="35719" y="211131"/>
                  </a:cubicBezTo>
                  <a:cubicBezTo>
                    <a:pt x="35719" y="307858"/>
                    <a:pt x="114414" y="386553"/>
                    <a:pt x="211141" y="386553"/>
                  </a:cubicBezTo>
                  <a:cubicBezTo>
                    <a:pt x="307867" y="386553"/>
                    <a:pt x="386562" y="307858"/>
                    <a:pt x="386562" y="211131"/>
                  </a:cubicBezTo>
                  <a:cubicBezTo>
                    <a:pt x="386562" y="114405"/>
                    <a:pt x="307877" y="35709"/>
                    <a:pt x="211141" y="3570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99E45CB-42C7-424D-B836-D64237EA1D3E}"/>
                </a:ext>
              </a:extLst>
            </p:cNvPr>
            <p:cNvSpPr/>
            <p:nvPr/>
          </p:nvSpPr>
          <p:spPr>
            <a:xfrm>
              <a:off x="3430635" y="3310120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3 w 390525"/>
                <a:gd name="connsiteY1" fmla="*/ 386582 h 390525"/>
                <a:gd name="connsiteX2" fmla="*/ 7144 w 390525"/>
                <a:gd name="connsiteY2" fmla="*/ 196863 h 390525"/>
                <a:gd name="connsiteX3" fmla="*/ 196863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1" y="386582"/>
                    <a:pt x="196863" y="386582"/>
                  </a:cubicBezTo>
                  <a:cubicBezTo>
                    <a:pt x="92084" y="386582"/>
                    <a:pt x="7144" y="301642"/>
                    <a:pt x="7144" y="196863"/>
                  </a:cubicBezTo>
                  <a:cubicBezTo>
                    <a:pt x="7144" y="92084"/>
                    <a:pt x="92084" y="7144"/>
                    <a:pt x="196863" y="7144"/>
                  </a:cubicBezTo>
                  <a:cubicBezTo>
                    <a:pt x="301641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8785B9-902C-48A4-B49C-67463BACC06B}"/>
                </a:ext>
              </a:extLst>
            </p:cNvPr>
            <p:cNvSpPr/>
            <p:nvPr/>
          </p:nvSpPr>
          <p:spPr>
            <a:xfrm>
              <a:off x="3416357" y="3295842"/>
              <a:ext cx="419100" cy="419100"/>
            </a:xfrm>
            <a:custGeom>
              <a:avLst/>
              <a:gdLst>
                <a:gd name="connsiteX0" fmla="*/ 211141 w 419100"/>
                <a:gd name="connsiteY0" fmla="*/ 415138 h 419100"/>
                <a:gd name="connsiteX1" fmla="*/ 7144 w 419100"/>
                <a:gd name="connsiteY1" fmla="*/ 211141 h 419100"/>
                <a:gd name="connsiteX2" fmla="*/ 211141 w 419100"/>
                <a:gd name="connsiteY2" fmla="*/ 7144 h 419100"/>
                <a:gd name="connsiteX3" fmla="*/ 415137 w 419100"/>
                <a:gd name="connsiteY3" fmla="*/ 211141 h 419100"/>
                <a:gd name="connsiteX4" fmla="*/ 211141 w 419100"/>
                <a:gd name="connsiteY4" fmla="*/ 415138 h 419100"/>
                <a:gd name="connsiteX5" fmla="*/ 211141 w 419100"/>
                <a:gd name="connsiteY5" fmla="*/ 35719 h 419100"/>
                <a:gd name="connsiteX6" fmla="*/ 35719 w 419100"/>
                <a:gd name="connsiteY6" fmla="*/ 211141 h 419100"/>
                <a:gd name="connsiteX7" fmla="*/ 211141 w 419100"/>
                <a:gd name="connsiteY7" fmla="*/ 386563 h 419100"/>
                <a:gd name="connsiteX8" fmla="*/ 386562 w 419100"/>
                <a:gd name="connsiteY8" fmla="*/ 211141 h 419100"/>
                <a:gd name="connsiteX9" fmla="*/ 211141 w 419100"/>
                <a:gd name="connsiteY9" fmla="*/ 35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41" y="415138"/>
                  </a:moveTo>
                  <a:cubicBezTo>
                    <a:pt x="98650" y="415138"/>
                    <a:pt x="7144" y="323621"/>
                    <a:pt x="7144" y="211141"/>
                  </a:cubicBezTo>
                  <a:cubicBezTo>
                    <a:pt x="7144" y="98660"/>
                    <a:pt x="98660" y="7144"/>
                    <a:pt x="211141" y="7144"/>
                  </a:cubicBezTo>
                  <a:cubicBezTo>
                    <a:pt x="323622" y="7144"/>
                    <a:pt x="415137" y="98660"/>
                    <a:pt x="415137" y="211141"/>
                  </a:cubicBezTo>
                  <a:cubicBezTo>
                    <a:pt x="415137" y="323621"/>
                    <a:pt x="323631" y="415138"/>
                    <a:pt x="211141" y="415138"/>
                  </a:cubicBezTo>
                  <a:close/>
                  <a:moveTo>
                    <a:pt x="211141" y="35719"/>
                  </a:moveTo>
                  <a:cubicBezTo>
                    <a:pt x="114414" y="35719"/>
                    <a:pt x="35719" y="114414"/>
                    <a:pt x="35719" y="211141"/>
                  </a:cubicBezTo>
                  <a:cubicBezTo>
                    <a:pt x="35719" y="307867"/>
                    <a:pt x="114414" y="386563"/>
                    <a:pt x="211141" y="386563"/>
                  </a:cubicBezTo>
                  <a:cubicBezTo>
                    <a:pt x="307867" y="386563"/>
                    <a:pt x="386562" y="307867"/>
                    <a:pt x="386562" y="211141"/>
                  </a:cubicBezTo>
                  <a:cubicBezTo>
                    <a:pt x="386562" y="114414"/>
                    <a:pt x="307877" y="35719"/>
                    <a:pt x="211141" y="3571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929AF7F-7211-4ADE-906C-17E4EF2D31B1}"/>
                </a:ext>
              </a:extLst>
            </p:cNvPr>
            <p:cNvSpPr/>
            <p:nvPr/>
          </p:nvSpPr>
          <p:spPr>
            <a:xfrm>
              <a:off x="3430635" y="4202269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3 w 390525"/>
                <a:gd name="connsiteY1" fmla="*/ 386582 h 390525"/>
                <a:gd name="connsiteX2" fmla="*/ 7144 w 390525"/>
                <a:gd name="connsiteY2" fmla="*/ 196863 h 390525"/>
                <a:gd name="connsiteX3" fmla="*/ 196863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1" y="386582"/>
                    <a:pt x="196863" y="386582"/>
                  </a:cubicBezTo>
                  <a:cubicBezTo>
                    <a:pt x="92084" y="386582"/>
                    <a:pt x="7144" y="301642"/>
                    <a:pt x="7144" y="196863"/>
                  </a:cubicBezTo>
                  <a:cubicBezTo>
                    <a:pt x="7144" y="92084"/>
                    <a:pt x="92084" y="7144"/>
                    <a:pt x="196863" y="7144"/>
                  </a:cubicBezTo>
                  <a:cubicBezTo>
                    <a:pt x="301641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DA44C9-FCD8-4097-9AED-D95C509E4512}"/>
                </a:ext>
              </a:extLst>
            </p:cNvPr>
            <p:cNvSpPr/>
            <p:nvPr/>
          </p:nvSpPr>
          <p:spPr>
            <a:xfrm>
              <a:off x="3416357" y="4187991"/>
              <a:ext cx="419100" cy="419100"/>
            </a:xfrm>
            <a:custGeom>
              <a:avLst/>
              <a:gdLst>
                <a:gd name="connsiteX0" fmla="*/ 211141 w 419100"/>
                <a:gd name="connsiteY0" fmla="*/ 415147 h 419100"/>
                <a:gd name="connsiteX1" fmla="*/ 7144 w 419100"/>
                <a:gd name="connsiteY1" fmla="*/ 211150 h 419100"/>
                <a:gd name="connsiteX2" fmla="*/ 211141 w 419100"/>
                <a:gd name="connsiteY2" fmla="*/ 7144 h 419100"/>
                <a:gd name="connsiteX3" fmla="*/ 415137 w 419100"/>
                <a:gd name="connsiteY3" fmla="*/ 211150 h 419100"/>
                <a:gd name="connsiteX4" fmla="*/ 211141 w 419100"/>
                <a:gd name="connsiteY4" fmla="*/ 415147 h 419100"/>
                <a:gd name="connsiteX5" fmla="*/ 211141 w 419100"/>
                <a:gd name="connsiteY5" fmla="*/ 35719 h 419100"/>
                <a:gd name="connsiteX6" fmla="*/ 35719 w 419100"/>
                <a:gd name="connsiteY6" fmla="*/ 211150 h 419100"/>
                <a:gd name="connsiteX7" fmla="*/ 211141 w 419100"/>
                <a:gd name="connsiteY7" fmla="*/ 386572 h 419100"/>
                <a:gd name="connsiteX8" fmla="*/ 386562 w 419100"/>
                <a:gd name="connsiteY8" fmla="*/ 211150 h 419100"/>
                <a:gd name="connsiteX9" fmla="*/ 211141 w 419100"/>
                <a:gd name="connsiteY9" fmla="*/ 35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41" y="415147"/>
                  </a:moveTo>
                  <a:cubicBezTo>
                    <a:pt x="98650" y="415147"/>
                    <a:pt x="7144" y="323631"/>
                    <a:pt x="7144" y="211150"/>
                  </a:cubicBezTo>
                  <a:cubicBezTo>
                    <a:pt x="7144" y="98660"/>
                    <a:pt x="98660" y="7144"/>
                    <a:pt x="211141" y="7144"/>
                  </a:cubicBezTo>
                  <a:cubicBezTo>
                    <a:pt x="323622" y="7144"/>
                    <a:pt x="415137" y="98660"/>
                    <a:pt x="415137" y="211150"/>
                  </a:cubicBezTo>
                  <a:cubicBezTo>
                    <a:pt x="415147" y="323631"/>
                    <a:pt x="323631" y="415147"/>
                    <a:pt x="211141" y="415147"/>
                  </a:cubicBezTo>
                  <a:close/>
                  <a:moveTo>
                    <a:pt x="211141" y="35719"/>
                  </a:moveTo>
                  <a:cubicBezTo>
                    <a:pt x="114414" y="35719"/>
                    <a:pt x="35719" y="114414"/>
                    <a:pt x="35719" y="211150"/>
                  </a:cubicBezTo>
                  <a:cubicBezTo>
                    <a:pt x="35719" y="307877"/>
                    <a:pt x="114414" y="386572"/>
                    <a:pt x="211141" y="386572"/>
                  </a:cubicBezTo>
                  <a:cubicBezTo>
                    <a:pt x="307867" y="386572"/>
                    <a:pt x="386562" y="307877"/>
                    <a:pt x="386562" y="211150"/>
                  </a:cubicBezTo>
                  <a:cubicBezTo>
                    <a:pt x="386572" y="114414"/>
                    <a:pt x="307877" y="35719"/>
                    <a:pt x="211141" y="3571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9FB9A20-189D-46B7-949C-9F24E2DBA831}"/>
                </a:ext>
              </a:extLst>
            </p:cNvPr>
            <p:cNvSpPr/>
            <p:nvPr/>
          </p:nvSpPr>
          <p:spPr>
            <a:xfrm>
              <a:off x="5022349" y="2403454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3 w 390525"/>
                <a:gd name="connsiteY1" fmla="*/ 386582 h 390525"/>
                <a:gd name="connsiteX2" fmla="*/ 7144 w 390525"/>
                <a:gd name="connsiteY2" fmla="*/ 196863 h 390525"/>
                <a:gd name="connsiteX3" fmla="*/ 196863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2" y="386582"/>
                    <a:pt x="196863" y="386582"/>
                  </a:cubicBezTo>
                  <a:cubicBezTo>
                    <a:pt x="92084" y="386582"/>
                    <a:pt x="7144" y="301642"/>
                    <a:pt x="7144" y="196863"/>
                  </a:cubicBezTo>
                  <a:cubicBezTo>
                    <a:pt x="7144" y="92084"/>
                    <a:pt x="92084" y="7144"/>
                    <a:pt x="196863" y="7144"/>
                  </a:cubicBezTo>
                  <a:cubicBezTo>
                    <a:pt x="301642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F92BD32-1942-4E95-85E7-B4F5E03D2D70}"/>
                </a:ext>
              </a:extLst>
            </p:cNvPr>
            <p:cNvSpPr/>
            <p:nvPr/>
          </p:nvSpPr>
          <p:spPr>
            <a:xfrm>
              <a:off x="5008071" y="2389176"/>
              <a:ext cx="419100" cy="419100"/>
            </a:xfrm>
            <a:custGeom>
              <a:avLst/>
              <a:gdLst>
                <a:gd name="connsiteX0" fmla="*/ 211150 w 419100"/>
                <a:gd name="connsiteY0" fmla="*/ 415147 h 419100"/>
                <a:gd name="connsiteX1" fmla="*/ 7144 w 419100"/>
                <a:gd name="connsiteY1" fmla="*/ 211141 h 419100"/>
                <a:gd name="connsiteX2" fmla="*/ 211150 w 419100"/>
                <a:gd name="connsiteY2" fmla="*/ 7144 h 419100"/>
                <a:gd name="connsiteX3" fmla="*/ 415147 w 419100"/>
                <a:gd name="connsiteY3" fmla="*/ 211141 h 419100"/>
                <a:gd name="connsiteX4" fmla="*/ 211150 w 419100"/>
                <a:gd name="connsiteY4" fmla="*/ 415147 h 419100"/>
                <a:gd name="connsiteX5" fmla="*/ 211150 w 419100"/>
                <a:gd name="connsiteY5" fmla="*/ 35719 h 419100"/>
                <a:gd name="connsiteX6" fmla="*/ 35719 w 419100"/>
                <a:gd name="connsiteY6" fmla="*/ 211141 h 419100"/>
                <a:gd name="connsiteX7" fmla="*/ 211150 w 419100"/>
                <a:gd name="connsiteY7" fmla="*/ 386572 h 419100"/>
                <a:gd name="connsiteX8" fmla="*/ 386572 w 419100"/>
                <a:gd name="connsiteY8" fmla="*/ 211141 h 419100"/>
                <a:gd name="connsiteX9" fmla="*/ 211150 w 419100"/>
                <a:gd name="connsiteY9" fmla="*/ 35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50" y="415147"/>
                  </a:moveTo>
                  <a:cubicBezTo>
                    <a:pt x="98660" y="415147"/>
                    <a:pt x="7144" y="323631"/>
                    <a:pt x="7144" y="211141"/>
                  </a:cubicBezTo>
                  <a:cubicBezTo>
                    <a:pt x="7144" y="98650"/>
                    <a:pt x="98660" y="7144"/>
                    <a:pt x="211150" y="7144"/>
                  </a:cubicBezTo>
                  <a:cubicBezTo>
                    <a:pt x="323640" y="7144"/>
                    <a:pt x="415147" y="98660"/>
                    <a:pt x="415147" y="211141"/>
                  </a:cubicBezTo>
                  <a:cubicBezTo>
                    <a:pt x="415147" y="323631"/>
                    <a:pt x="323631" y="415147"/>
                    <a:pt x="211150" y="415147"/>
                  </a:cubicBezTo>
                  <a:close/>
                  <a:moveTo>
                    <a:pt x="211150" y="35719"/>
                  </a:moveTo>
                  <a:cubicBezTo>
                    <a:pt x="114414" y="35719"/>
                    <a:pt x="35719" y="114414"/>
                    <a:pt x="35719" y="211141"/>
                  </a:cubicBezTo>
                  <a:cubicBezTo>
                    <a:pt x="35719" y="307877"/>
                    <a:pt x="114414" y="386572"/>
                    <a:pt x="211150" y="386572"/>
                  </a:cubicBezTo>
                  <a:cubicBezTo>
                    <a:pt x="307877" y="386572"/>
                    <a:pt x="386572" y="307877"/>
                    <a:pt x="386572" y="211141"/>
                  </a:cubicBezTo>
                  <a:cubicBezTo>
                    <a:pt x="386572" y="114414"/>
                    <a:pt x="307877" y="35719"/>
                    <a:pt x="211150" y="3571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2E5FDE5-3CAC-4BDD-B89A-681468CF50B8}"/>
                </a:ext>
              </a:extLst>
            </p:cNvPr>
            <p:cNvSpPr/>
            <p:nvPr/>
          </p:nvSpPr>
          <p:spPr>
            <a:xfrm>
              <a:off x="5022349" y="5108544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3 w 390525"/>
                <a:gd name="connsiteY1" fmla="*/ 386582 h 390525"/>
                <a:gd name="connsiteX2" fmla="*/ 7144 w 390525"/>
                <a:gd name="connsiteY2" fmla="*/ 196863 h 390525"/>
                <a:gd name="connsiteX3" fmla="*/ 196863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2" y="386582"/>
                    <a:pt x="196863" y="386582"/>
                  </a:cubicBezTo>
                  <a:cubicBezTo>
                    <a:pt x="92084" y="386582"/>
                    <a:pt x="7144" y="301642"/>
                    <a:pt x="7144" y="196863"/>
                  </a:cubicBezTo>
                  <a:cubicBezTo>
                    <a:pt x="7144" y="92084"/>
                    <a:pt x="92084" y="7144"/>
                    <a:pt x="196863" y="7144"/>
                  </a:cubicBezTo>
                  <a:cubicBezTo>
                    <a:pt x="301642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8B79620-E7CD-4E41-A3CE-66885E60727E}"/>
                </a:ext>
              </a:extLst>
            </p:cNvPr>
            <p:cNvSpPr/>
            <p:nvPr/>
          </p:nvSpPr>
          <p:spPr>
            <a:xfrm>
              <a:off x="5008071" y="5094266"/>
              <a:ext cx="419100" cy="419100"/>
            </a:xfrm>
            <a:custGeom>
              <a:avLst/>
              <a:gdLst>
                <a:gd name="connsiteX0" fmla="*/ 211150 w 419100"/>
                <a:gd name="connsiteY0" fmla="*/ 415138 h 419100"/>
                <a:gd name="connsiteX1" fmla="*/ 7144 w 419100"/>
                <a:gd name="connsiteY1" fmla="*/ 211141 h 419100"/>
                <a:gd name="connsiteX2" fmla="*/ 211150 w 419100"/>
                <a:gd name="connsiteY2" fmla="*/ 7144 h 419100"/>
                <a:gd name="connsiteX3" fmla="*/ 415147 w 419100"/>
                <a:gd name="connsiteY3" fmla="*/ 211141 h 419100"/>
                <a:gd name="connsiteX4" fmla="*/ 211150 w 419100"/>
                <a:gd name="connsiteY4" fmla="*/ 415138 h 419100"/>
                <a:gd name="connsiteX5" fmla="*/ 211150 w 419100"/>
                <a:gd name="connsiteY5" fmla="*/ 35709 h 419100"/>
                <a:gd name="connsiteX6" fmla="*/ 35719 w 419100"/>
                <a:gd name="connsiteY6" fmla="*/ 211131 h 419100"/>
                <a:gd name="connsiteX7" fmla="*/ 211150 w 419100"/>
                <a:gd name="connsiteY7" fmla="*/ 386553 h 419100"/>
                <a:gd name="connsiteX8" fmla="*/ 386572 w 419100"/>
                <a:gd name="connsiteY8" fmla="*/ 211131 h 419100"/>
                <a:gd name="connsiteX9" fmla="*/ 211150 w 419100"/>
                <a:gd name="connsiteY9" fmla="*/ 3570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50" y="415138"/>
                  </a:moveTo>
                  <a:cubicBezTo>
                    <a:pt x="98660" y="415138"/>
                    <a:pt x="7144" y="323622"/>
                    <a:pt x="7144" y="211141"/>
                  </a:cubicBezTo>
                  <a:cubicBezTo>
                    <a:pt x="7144" y="98660"/>
                    <a:pt x="98660" y="7144"/>
                    <a:pt x="211150" y="7144"/>
                  </a:cubicBezTo>
                  <a:cubicBezTo>
                    <a:pt x="323640" y="7144"/>
                    <a:pt x="415147" y="98660"/>
                    <a:pt x="415147" y="211141"/>
                  </a:cubicBezTo>
                  <a:cubicBezTo>
                    <a:pt x="415147" y="323622"/>
                    <a:pt x="323631" y="415138"/>
                    <a:pt x="211150" y="415138"/>
                  </a:cubicBezTo>
                  <a:close/>
                  <a:moveTo>
                    <a:pt x="211150" y="35709"/>
                  </a:moveTo>
                  <a:cubicBezTo>
                    <a:pt x="114414" y="35709"/>
                    <a:pt x="35719" y="114405"/>
                    <a:pt x="35719" y="211131"/>
                  </a:cubicBezTo>
                  <a:cubicBezTo>
                    <a:pt x="35719" y="307858"/>
                    <a:pt x="114414" y="386553"/>
                    <a:pt x="211150" y="386553"/>
                  </a:cubicBezTo>
                  <a:cubicBezTo>
                    <a:pt x="307877" y="386553"/>
                    <a:pt x="386572" y="307858"/>
                    <a:pt x="386572" y="211131"/>
                  </a:cubicBezTo>
                  <a:cubicBezTo>
                    <a:pt x="386572" y="114405"/>
                    <a:pt x="307877" y="35709"/>
                    <a:pt x="211150" y="3570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BE3B592-07C7-4F4C-B2E6-DD51B2B9F447}"/>
                </a:ext>
              </a:extLst>
            </p:cNvPr>
            <p:cNvSpPr/>
            <p:nvPr/>
          </p:nvSpPr>
          <p:spPr>
            <a:xfrm>
              <a:off x="5022349" y="3310120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3 w 390525"/>
                <a:gd name="connsiteY1" fmla="*/ 386582 h 390525"/>
                <a:gd name="connsiteX2" fmla="*/ 7144 w 390525"/>
                <a:gd name="connsiteY2" fmla="*/ 196863 h 390525"/>
                <a:gd name="connsiteX3" fmla="*/ 196863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2" y="386582"/>
                    <a:pt x="196863" y="386582"/>
                  </a:cubicBezTo>
                  <a:cubicBezTo>
                    <a:pt x="92084" y="386582"/>
                    <a:pt x="7144" y="301642"/>
                    <a:pt x="7144" y="196863"/>
                  </a:cubicBezTo>
                  <a:cubicBezTo>
                    <a:pt x="7144" y="92084"/>
                    <a:pt x="92084" y="7144"/>
                    <a:pt x="196863" y="7144"/>
                  </a:cubicBezTo>
                  <a:cubicBezTo>
                    <a:pt x="301642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9EDEF32-A0F0-4DE3-895A-B32F0C146817}"/>
                </a:ext>
              </a:extLst>
            </p:cNvPr>
            <p:cNvSpPr/>
            <p:nvPr/>
          </p:nvSpPr>
          <p:spPr>
            <a:xfrm>
              <a:off x="5008071" y="3295842"/>
              <a:ext cx="419100" cy="419100"/>
            </a:xfrm>
            <a:custGeom>
              <a:avLst/>
              <a:gdLst>
                <a:gd name="connsiteX0" fmla="*/ 211150 w 419100"/>
                <a:gd name="connsiteY0" fmla="*/ 415138 h 419100"/>
                <a:gd name="connsiteX1" fmla="*/ 7144 w 419100"/>
                <a:gd name="connsiteY1" fmla="*/ 211141 h 419100"/>
                <a:gd name="connsiteX2" fmla="*/ 211150 w 419100"/>
                <a:gd name="connsiteY2" fmla="*/ 7144 h 419100"/>
                <a:gd name="connsiteX3" fmla="*/ 415147 w 419100"/>
                <a:gd name="connsiteY3" fmla="*/ 211141 h 419100"/>
                <a:gd name="connsiteX4" fmla="*/ 211150 w 419100"/>
                <a:gd name="connsiteY4" fmla="*/ 415138 h 419100"/>
                <a:gd name="connsiteX5" fmla="*/ 211150 w 419100"/>
                <a:gd name="connsiteY5" fmla="*/ 35719 h 419100"/>
                <a:gd name="connsiteX6" fmla="*/ 35719 w 419100"/>
                <a:gd name="connsiteY6" fmla="*/ 211141 h 419100"/>
                <a:gd name="connsiteX7" fmla="*/ 211150 w 419100"/>
                <a:gd name="connsiteY7" fmla="*/ 386563 h 419100"/>
                <a:gd name="connsiteX8" fmla="*/ 386572 w 419100"/>
                <a:gd name="connsiteY8" fmla="*/ 211141 h 419100"/>
                <a:gd name="connsiteX9" fmla="*/ 211150 w 419100"/>
                <a:gd name="connsiteY9" fmla="*/ 35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50" y="415138"/>
                  </a:moveTo>
                  <a:cubicBezTo>
                    <a:pt x="98660" y="415138"/>
                    <a:pt x="7144" y="323621"/>
                    <a:pt x="7144" y="211141"/>
                  </a:cubicBezTo>
                  <a:cubicBezTo>
                    <a:pt x="7144" y="98660"/>
                    <a:pt x="98660" y="7144"/>
                    <a:pt x="211150" y="7144"/>
                  </a:cubicBezTo>
                  <a:cubicBezTo>
                    <a:pt x="323640" y="7144"/>
                    <a:pt x="415147" y="98660"/>
                    <a:pt x="415147" y="211141"/>
                  </a:cubicBezTo>
                  <a:cubicBezTo>
                    <a:pt x="415147" y="323621"/>
                    <a:pt x="323631" y="415138"/>
                    <a:pt x="211150" y="415138"/>
                  </a:cubicBezTo>
                  <a:close/>
                  <a:moveTo>
                    <a:pt x="211150" y="35719"/>
                  </a:moveTo>
                  <a:cubicBezTo>
                    <a:pt x="114414" y="35719"/>
                    <a:pt x="35719" y="114414"/>
                    <a:pt x="35719" y="211141"/>
                  </a:cubicBezTo>
                  <a:cubicBezTo>
                    <a:pt x="35719" y="307867"/>
                    <a:pt x="114414" y="386563"/>
                    <a:pt x="211150" y="386563"/>
                  </a:cubicBezTo>
                  <a:cubicBezTo>
                    <a:pt x="307877" y="386563"/>
                    <a:pt x="386572" y="307867"/>
                    <a:pt x="386572" y="211141"/>
                  </a:cubicBezTo>
                  <a:cubicBezTo>
                    <a:pt x="386572" y="114414"/>
                    <a:pt x="307877" y="35719"/>
                    <a:pt x="211150" y="3571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5726FB8-3E88-4B8D-855B-D5589B1B6623}"/>
                </a:ext>
              </a:extLst>
            </p:cNvPr>
            <p:cNvSpPr/>
            <p:nvPr/>
          </p:nvSpPr>
          <p:spPr>
            <a:xfrm>
              <a:off x="5022349" y="4202269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3 w 390525"/>
                <a:gd name="connsiteY1" fmla="*/ 386582 h 390525"/>
                <a:gd name="connsiteX2" fmla="*/ 7144 w 390525"/>
                <a:gd name="connsiteY2" fmla="*/ 196863 h 390525"/>
                <a:gd name="connsiteX3" fmla="*/ 196863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2" y="386582"/>
                    <a:pt x="196863" y="386582"/>
                  </a:cubicBezTo>
                  <a:cubicBezTo>
                    <a:pt x="92084" y="386582"/>
                    <a:pt x="7144" y="301642"/>
                    <a:pt x="7144" y="196863"/>
                  </a:cubicBezTo>
                  <a:cubicBezTo>
                    <a:pt x="7144" y="92084"/>
                    <a:pt x="92084" y="7144"/>
                    <a:pt x="196863" y="7144"/>
                  </a:cubicBezTo>
                  <a:cubicBezTo>
                    <a:pt x="301642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A48D7E0-CAAB-445F-9317-88BBAE09A4F9}"/>
                </a:ext>
              </a:extLst>
            </p:cNvPr>
            <p:cNvSpPr/>
            <p:nvPr/>
          </p:nvSpPr>
          <p:spPr>
            <a:xfrm>
              <a:off x="5008071" y="4187991"/>
              <a:ext cx="419100" cy="419100"/>
            </a:xfrm>
            <a:custGeom>
              <a:avLst/>
              <a:gdLst>
                <a:gd name="connsiteX0" fmla="*/ 211150 w 419100"/>
                <a:gd name="connsiteY0" fmla="*/ 415147 h 419100"/>
                <a:gd name="connsiteX1" fmla="*/ 7144 w 419100"/>
                <a:gd name="connsiteY1" fmla="*/ 211150 h 419100"/>
                <a:gd name="connsiteX2" fmla="*/ 211150 w 419100"/>
                <a:gd name="connsiteY2" fmla="*/ 7144 h 419100"/>
                <a:gd name="connsiteX3" fmla="*/ 415147 w 419100"/>
                <a:gd name="connsiteY3" fmla="*/ 211150 h 419100"/>
                <a:gd name="connsiteX4" fmla="*/ 211150 w 419100"/>
                <a:gd name="connsiteY4" fmla="*/ 415147 h 419100"/>
                <a:gd name="connsiteX5" fmla="*/ 211150 w 419100"/>
                <a:gd name="connsiteY5" fmla="*/ 35719 h 419100"/>
                <a:gd name="connsiteX6" fmla="*/ 35719 w 419100"/>
                <a:gd name="connsiteY6" fmla="*/ 211150 h 419100"/>
                <a:gd name="connsiteX7" fmla="*/ 211150 w 419100"/>
                <a:gd name="connsiteY7" fmla="*/ 386572 h 419100"/>
                <a:gd name="connsiteX8" fmla="*/ 386572 w 419100"/>
                <a:gd name="connsiteY8" fmla="*/ 211150 h 419100"/>
                <a:gd name="connsiteX9" fmla="*/ 211150 w 419100"/>
                <a:gd name="connsiteY9" fmla="*/ 35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50" y="415147"/>
                  </a:moveTo>
                  <a:cubicBezTo>
                    <a:pt x="98660" y="415147"/>
                    <a:pt x="7144" y="323631"/>
                    <a:pt x="7144" y="211150"/>
                  </a:cubicBezTo>
                  <a:cubicBezTo>
                    <a:pt x="7144" y="98660"/>
                    <a:pt x="98660" y="7144"/>
                    <a:pt x="211150" y="7144"/>
                  </a:cubicBezTo>
                  <a:cubicBezTo>
                    <a:pt x="323640" y="7144"/>
                    <a:pt x="415147" y="98660"/>
                    <a:pt x="415147" y="211150"/>
                  </a:cubicBezTo>
                  <a:cubicBezTo>
                    <a:pt x="415147" y="323631"/>
                    <a:pt x="323631" y="415147"/>
                    <a:pt x="211150" y="415147"/>
                  </a:cubicBezTo>
                  <a:close/>
                  <a:moveTo>
                    <a:pt x="211150" y="35719"/>
                  </a:moveTo>
                  <a:cubicBezTo>
                    <a:pt x="114414" y="35719"/>
                    <a:pt x="35719" y="114414"/>
                    <a:pt x="35719" y="211150"/>
                  </a:cubicBezTo>
                  <a:cubicBezTo>
                    <a:pt x="35719" y="307877"/>
                    <a:pt x="114414" y="386572"/>
                    <a:pt x="211150" y="386572"/>
                  </a:cubicBezTo>
                  <a:cubicBezTo>
                    <a:pt x="307877" y="386572"/>
                    <a:pt x="386572" y="307877"/>
                    <a:pt x="386572" y="211150"/>
                  </a:cubicBezTo>
                  <a:cubicBezTo>
                    <a:pt x="386572" y="114414"/>
                    <a:pt x="307877" y="35719"/>
                    <a:pt x="211150" y="3571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76A98C-F7C8-44D8-8CCE-0E3F44FBE758}"/>
                </a:ext>
              </a:extLst>
            </p:cNvPr>
            <p:cNvSpPr/>
            <p:nvPr/>
          </p:nvSpPr>
          <p:spPr>
            <a:xfrm>
              <a:off x="6647209" y="2403454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2 w 390525"/>
                <a:gd name="connsiteY1" fmla="*/ 386582 h 390525"/>
                <a:gd name="connsiteX2" fmla="*/ 7143 w 390525"/>
                <a:gd name="connsiteY2" fmla="*/ 196863 h 390525"/>
                <a:gd name="connsiteX3" fmla="*/ 196862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1" y="386582"/>
                    <a:pt x="196862" y="386582"/>
                  </a:cubicBezTo>
                  <a:cubicBezTo>
                    <a:pt x="92083" y="386582"/>
                    <a:pt x="7143" y="301642"/>
                    <a:pt x="7143" y="196863"/>
                  </a:cubicBezTo>
                  <a:cubicBezTo>
                    <a:pt x="7143" y="92084"/>
                    <a:pt x="92083" y="7144"/>
                    <a:pt x="196862" y="7144"/>
                  </a:cubicBezTo>
                  <a:cubicBezTo>
                    <a:pt x="301641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B5E48C9-B760-44CE-A1E3-4613CB8CE41F}"/>
                </a:ext>
              </a:extLst>
            </p:cNvPr>
            <p:cNvSpPr/>
            <p:nvPr/>
          </p:nvSpPr>
          <p:spPr>
            <a:xfrm>
              <a:off x="6632931" y="2389176"/>
              <a:ext cx="419100" cy="419100"/>
            </a:xfrm>
            <a:custGeom>
              <a:avLst/>
              <a:gdLst>
                <a:gd name="connsiteX0" fmla="*/ 211150 w 419100"/>
                <a:gd name="connsiteY0" fmla="*/ 415147 h 419100"/>
                <a:gd name="connsiteX1" fmla="*/ 7144 w 419100"/>
                <a:gd name="connsiteY1" fmla="*/ 211141 h 419100"/>
                <a:gd name="connsiteX2" fmla="*/ 211150 w 419100"/>
                <a:gd name="connsiteY2" fmla="*/ 7144 h 419100"/>
                <a:gd name="connsiteX3" fmla="*/ 415147 w 419100"/>
                <a:gd name="connsiteY3" fmla="*/ 211141 h 419100"/>
                <a:gd name="connsiteX4" fmla="*/ 211150 w 419100"/>
                <a:gd name="connsiteY4" fmla="*/ 415147 h 419100"/>
                <a:gd name="connsiteX5" fmla="*/ 211150 w 419100"/>
                <a:gd name="connsiteY5" fmla="*/ 35719 h 419100"/>
                <a:gd name="connsiteX6" fmla="*/ 35719 w 419100"/>
                <a:gd name="connsiteY6" fmla="*/ 211141 h 419100"/>
                <a:gd name="connsiteX7" fmla="*/ 211150 w 419100"/>
                <a:gd name="connsiteY7" fmla="*/ 386572 h 419100"/>
                <a:gd name="connsiteX8" fmla="*/ 386572 w 419100"/>
                <a:gd name="connsiteY8" fmla="*/ 211141 h 419100"/>
                <a:gd name="connsiteX9" fmla="*/ 211150 w 419100"/>
                <a:gd name="connsiteY9" fmla="*/ 35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50" y="415147"/>
                  </a:moveTo>
                  <a:cubicBezTo>
                    <a:pt x="98660" y="415147"/>
                    <a:pt x="7144" y="323631"/>
                    <a:pt x="7144" y="211141"/>
                  </a:cubicBezTo>
                  <a:cubicBezTo>
                    <a:pt x="7144" y="98650"/>
                    <a:pt x="98660" y="7144"/>
                    <a:pt x="211150" y="7144"/>
                  </a:cubicBezTo>
                  <a:cubicBezTo>
                    <a:pt x="323640" y="7144"/>
                    <a:pt x="415147" y="98660"/>
                    <a:pt x="415147" y="211141"/>
                  </a:cubicBezTo>
                  <a:cubicBezTo>
                    <a:pt x="415147" y="323631"/>
                    <a:pt x="323631" y="415147"/>
                    <a:pt x="211150" y="415147"/>
                  </a:cubicBezTo>
                  <a:close/>
                  <a:moveTo>
                    <a:pt x="211150" y="35719"/>
                  </a:moveTo>
                  <a:cubicBezTo>
                    <a:pt x="114423" y="35719"/>
                    <a:pt x="35719" y="114414"/>
                    <a:pt x="35719" y="211141"/>
                  </a:cubicBezTo>
                  <a:cubicBezTo>
                    <a:pt x="35719" y="307877"/>
                    <a:pt x="114423" y="386572"/>
                    <a:pt x="211150" y="386572"/>
                  </a:cubicBezTo>
                  <a:cubicBezTo>
                    <a:pt x="307877" y="386572"/>
                    <a:pt x="386572" y="307877"/>
                    <a:pt x="386572" y="211141"/>
                  </a:cubicBezTo>
                  <a:cubicBezTo>
                    <a:pt x="386572" y="114414"/>
                    <a:pt x="307877" y="35719"/>
                    <a:pt x="211150" y="3571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FE4CA0A-5050-4212-ACCB-D174BBDAB317}"/>
                </a:ext>
              </a:extLst>
            </p:cNvPr>
            <p:cNvSpPr/>
            <p:nvPr/>
          </p:nvSpPr>
          <p:spPr>
            <a:xfrm>
              <a:off x="6647209" y="5108544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2 w 390525"/>
                <a:gd name="connsiteY1" fmla="*/ 386582 h 390525"/>
                <a:gd name="connsiteX2" fmla="*/ 7143 w 390525"/>
                <a:gd name="connsiteY2" fmla="*/ 196863 h 390525"/>
                <a:gd name="connsiteX3" fmla="*/ 196862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1" y="386582"/>
                    <a:pt x="196862" y="386582"/>
                  </a:cubicBezTo>
                  <a:cubicBezTo>
                    <a:pt x="92083" y="386582"/>
                    <a:pt x="7143" y="301642"/>
                    <a:pt x="7143" y="196863"/>
                  </a:cubicBezTo>
                  <a:cubicBezTo>
                    <a:pt x="7143" y="92084"/>
                    <a:pt x="92083" y="7144"/>
                    <a:pt x="196862" y="7144"/>
                  </a:cubicBezTo>
                  <a:cubicBezTo>
                    <a:pt x="301641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A5CC3C6-5189-4F8C-A135-3E60C5EB747A}"/>
                </a:ext>
              </a:extLst>
            </p:cNvPr>
            <p:cNvSpPr/>
            <p:nvPr/>
          </p:nvSpPr>
          <p:spPr>
            <a:xfrm>
              <a:off x="6632931" y="5094266"/>
              <a:ext cx="419100" cy="419100"/>
            </a:xfrm>
            <a:custGeom>
              <a:avLst/>
              <a:gdLst>
                <a:gd name="connsiteX0" fmla="*/ 211150 w 419100"/>
                <a:gd name="connsiteY0" fmla="*/ 415138 h 419100"/>
                <a:gd name="connsiteX1" fmla="*/ 7144 w 419100"/>
                <a:gd name="connsiteY1" fmla="*/ 211141 h 419100"/>
                <a:gd name="connsiteX2" fmla="*/ 211150 w 419100"/>
                <a:gd name="connsiteY2" fmla="*/ 7144 h 419100"/>
                <a:gd name="connsiteX3" fmla="*/ 415147 w 419100"/>
                <a:gd name="connsiteY3" fmla="*/ 211141 h 419100"/>
                <a:gd name="connsiteX4" fmla="*/ 211150 w 419100"/>
                <a:gd name="connsiteY4" fmla="*/ 415138 h 419100"/>
                <a:gd name="connsiteX5" fmla="*/ 211150 w 419100"/>
                <a:gd name="connsiteY5" fmla="*/ 35709 h 419100"/>
                <a:gd name="connsiteX6" fmla="*/ 35719 w 419100"/>
                <a:gd name="connsiteY6" fmla="*/ 211131 h 419100"/>
                <a:gd name="connsiteX7" fmla="*/ 211150 w 419100"/>
                <a:gd name="connsiteY7" fmla="*/ 386553 h 419100"/>
                <a:gd name="connsiteX8" fmla="*/ 386572 w 419100"/>
                <a:gd name="connsiteY8" fmla="*/ 211131 h 419100"/>
                <a:gd name="connsiteX9" fmla="*/ 211150 w 419100"/>
                <a:gd name="connsiteY9" fmla="*/ 3570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50" y="415138"/>
                  </a:moveTo>
                  <a:cubicBezTo>
                    <a:pt x="98660" y="415138"/>
                    <a:pt x="7144" y="323622"/>
                    <a:pt x="7144" y="211141"/>
                  </a:cubicBezTo>
                  <a:cubicBezTo>
                    <a:pt x="7144" y="98660"/>
                    <a:pt x="98660" y="7144"/>
                    <a:pt x="211150" y="7144"/>
                  </a:cubicBezTo>
                  <a:cubicBezTo>
                    <a:pt x="323640" y="7144"/>
                    <a:pt x="415147" y="98660"/>
                    <a:pt x="415147" y="211141"/>
                  </a:cubicBezTo>
                  <a:cubicBezTo>
                    <a:pt x="415147" y="323622"/>
                    <a:pt x="323631" y="415138"/>
                    <a:pt x="211150" y="415138"/>
                  </a:cubicBezTo>
                  <a:close/>
                  <a:moveTo>
                    <a:pt x="211150" y="35709"/>
                  </a:moveTo>
                  <a:cubicBezTo>
                    <a:pt x="114423" y="35709"/>
                    <a:pt x="35719" y="114405"/>
                    <a:pt x="35719" y="211131"/>
                  </a:cubicBezTo>
                  <a:cubicBezTo>
                    <a:pt x="35719" y="307858"/>
                    <a:pt x="114423" y="386553"/>
                    <a:pt x="211150" y="386553"/>
                  </a:cubicBezTo>
                  <a:cubicBezTo>
                    <a:pt x="307877" y="386553"/>
                    <a:pt x="386572" y="307858"/>
                    <a:pt x="386572" y="211131"/>
                  </a:cubicBezTo>
                  <a:cubicBezTo>
                    <a:pt x="386572" y="114405"/>
                    <a:pt x="307877" y="35709"/>
                    <a:pt x="211150" y="3570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00B7FE1-EC17-4B36-BC84-3BA06FBA37C8}"/>
                </a:ext>
              </a:extLst>
            </p:cNvPr>
            <p:cNvSpPr/>
            <p:nvPr/>
          </p:nvSpPr>
          <p:spPr>
            <a:xfrm>
              <a:off x="6647209" y="3310120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2 w 390525"/>
                <a:gd name="connsiteY1" fmla="*/ 386582 h 390525"/>
                <a:gd name="connsiteX2" fmla="*/ 7143 w 390525"/>
                <a:gd name="connsiteY2" fmla="*/ 196863 h 390525"/>
                <a:gd name="connsiteX3" fmla="*/ 196862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1" y="386582"/>
                    <a:pt x="196862" y="386582"/>
                  </a:cubicBezTo>
                  <a:cubicBezTo>
                    <a:pt x="92083" y="386582"/>
                    <a:pt x="7143" y="301642"/>
                    <a:pt x="7143" y="196863"/>
                  </a:cubicBezTo>
                  <a:cubicBezTo>
                    <a:pt x="7143" y="92084"/>
                    <a:pt x="92083" y="7144"/>
                    <a:pt x="196862" y="7144"/>
                  </a:cubicBezTo>
                  <a:cubicBezTo>
                    <a:pt x="301641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3781B28-0364-4BC2-AC3D-11B4847A3E9D}"/>
                </a:ext>
              </a:extLst>
            </p:cNvPr>
            <p:cNvSpPr/>
            <p:nvPr/>
          </p:nvSpPr>
          <p:spPr>
            <a:xfrm>
              <a:off x="6632931" y="3295842"/>
              <a:ext cx="419100" cy="419100"/>
            </a:xfrm>
            <a:custGeom>
              <a:avLst/>
              <a:gdLst>
                <a:gd name="connsiteX0" fmla="*/ 211150 w 419100"/>
                <a:gd name="connsiteY0" fmla="*/ 415138 h 419100"/>
                <a:gd name="connsiteX1" fmla="*/ 7144 w 419100"/>
                <a:gd name="connsiteY1" fmla="*/ 211141 h 419100"/>
                <a:gd name="connsiteX2" fmla="*/ 211150 w 419100"/>
                <a:gd name="connsiteY2" fmla="*/ 7144 h 419100"/>
                <a:gd name="connsiteX3" fmla="*/ 415147 w 419100"/>
                <a:gd name="connsiteY3" fmla="*/ 211141 h 419100"/>
                <a:gd name="connsiteX4" fmla="*/ 211150 w 419100"/>
                <a:gd name="connsiteY4" fmla="*/ 415138 h 419100"/>
                <a:gd name="connsiteX5" fmla="*/ 211150 w 419100"/>
                <a:gd name="connsiteY5" fmla="*/ 35719 h 419100"/>
                <a:gd name="connsiteX6" fmla="*/ 35719 w 419100"/>
                <a:gd name="connsiteY6" fmla="*/ 211141 h 419100"/>
                <a:gd name="connsiteX7" fmla="*/ 211150 w 419100"/>
                <a:gd name="connsiteY7" fmla="*/ 386563 h 419100"/>
                <a:gd name="connsiteX8" fmla="*/ 386572 w 419100"/>
                <a:gd name="connsiteY8" fmla="*/ 211141 h 419100"/>
                <a:gd name="connsiteX9" fmla="*/ 211150 w 419100"/>
                <a:gd name="connsiteY9" fmla="*/ 35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50" y="415138"/>
                  </a:moveTo>
                  <a:cubicBezTo>
                    <a:pt x="98660" y="415138"/>
                    <a:pt x="7144" y="323621"/>
                    <a:pt x="7144" y="211141"/>
                  </a:cubicBezTo>
                  <a:cubicBezTo>
                    <a:pt x="7144" y="98660"/>
                    <a:pt x="98660" y="7144"/>
                    <a:pt x="211150" y="7144"/>
                  </a:cubicBezTo>
                  <a:cubicBezTo>
                    <a:pt x="323640" y="7144"/>
                    <a:pt x="415147" y="98660"/>
                    <a:pt x="415147" y="211141"/>
                  </a:cubicBezTo>
                  <a:cubicBezTo>
                    <a:pt x="415147" y="323621"/>
                    <a:pt x="323631" y="415138"/>
                    <a:pt x="211150" y="415138"/>
                  </a:cubicBezTo>
                  <a:close/>
                  <a:moveTo>
                    <a:pt x="211150" y="35719"/>
                  </a:moveTo>
                  <a:cubicBezTo>
                    <a:pt x="114423" y="35719"/>
                    <a:pt x="35719" y="114414"/>
                    <a:pt x="35719" y="211141"/>
                  </a:cubicBezTo>
                  <a:cubicBezTo>
                    <a:pt x="35719" y="307867"/>
                    <a:pt x="114423" y="386563"/>
                    <a:pt x="211150" y="386563"/>
                  </a:cubicBezTo>
                  <a:cubicBezTo>
                    <a:pt x="307877" y="386563"/>
                    <a:pt x="386572" y="307867"/>
                    <a:pt x="386572" y="211141"/>
                  </a:cubicBezTo>
                  <a:cubicBezTo>
                    <a:pt x="386572" y="114414"/>
                    <a:pt x="307877" y="35719"/>
                    <a:pt x="211150" y="3571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8954DAD-2DA0-4DC0-8BEA-34C4762721D8}"/>
                </a:ext>
              </a:extLst>
            </p:cNvPr>
            <p:cNvSpPr/>
            <p:nvPr/>
          </p:nvSpPr>
          <p:spPr>
            <a:xfrm>
              <a:off x="6647209" y="4202269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2 w 390525"/>
                <a:gd name="connsiteY1" fmla="*/ 386582 h 390525"/>
                <a:gd name="connsiteX2" fmla="*/ 7143 w 390525"/>
                <a:gd name="connsiteY2" fmla="*/ 196863 h 390525"/>
                <a:gd name="connsiteX3" fmla="*/ 196862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1" y="386582"/>
                    <a:pt x="196862" y="386582"/>
                  </a:cubicBezTo>
                  <a:cubicBezTo>
                    <a:pt x="92083" y="386582"/>
                    <a:pt x="7143" y="301642"/>
                    <a:pt x="7143" y="196863"/>
                  </a:cubicBezTo>
                  <a:cubicBezTo>
                    <a:pt x="7143" y="92084"/>
                    <a:pt x="92083" y="7144"/>
                    <a:pt x="196862" y="7144"/>
                  </a:cubicBezTo>
                  <a:cubicBezTo>
                    <a:pt x="301641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80BC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57C6858-54E3-4ABF-8DBC-4796350EEC27}"/>
                </a:ext>
              </a:extLst>
            </p:cNvPr>
            <p:cNvSpPr/>
            <p:nvPr/>
          </p:nvSpPr>
          <p:spPr>
            <a:xfrm>
              <a:off x="6632931" y="4187991"/>
              <a:ext cx="419100" cy="419100"/>
            </a:xfrm>
            <a:custGeom>
              <a:avLst/>
              <a:gdLst>
                <a:gd name="connsiteX0" fmla="*/ 211150 w 419100"/>
                <a:gd name="connsiteY0" fmla="*/ 415147 h 419100"/>
                <a:gd name="connsiteX1" fmla="*/ 7144 w 419100"/>
                <a:gd name="connsiteY1" fmla="*/ 211150 h 419100"/>
                <a:gd name="connsiteX2" fmla="*/ 211150 w 419100"/>
                <a:gd name="connsiteY2" fmla="*/ 7144 h 419100"/>
                <a:gd name="connsiteX3" fmla="*/ 415147 w 419100"/>
                <a:gd name="connsiteY3" fmla="*/ 211150 h 419100"/>
                <a:gd name="connsiteX4" fmla="*/ 211150 w 419100"/>
                <a:gd name="connsiteY4" fmla="*/ 415147 h 419100"/>
                <a:gd name="connsiteX5" fmla="*/ 211150 w 419100"/>
                <a:gd name="connsiteY5" fmla="*/ 35719 h 419100"/>
                <a:gd name="connsiteX6" fmla="*/ 35719 w 419100"/>
                <a:gd name="connsiteY6" fmla="*/ 211150 h 419100"/>
                <a:gd name="connsiteX7" fmla="*/ 211150 w 419100"/>
                <a:gd name="connsiteY7" fmla="*/ 386572 h 419100"/>
                <a:gd name="connsiteX8" fmla="*/ 386572 w 419100"/>
                <a:gd name="connsiteY8" fmla="*/ 211150 h 419100"/>
                <a:gd name="connsiteX9" fmla="*/ 211150 w 419100"/>
                <a:gd name="connsiteY9" fmla="*/ 3571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50" y="415147"/>
                  </a:moveTo>
                  <a:cubicBezTo>
                    <a:pt x="98660" y="415147"/>
                    <a:pt x="7144" y="323631"/>
                    <a:pt x="7144" y="211150"/>
                  </a:cubicBezTo>
                  <a:cubicBezTo>
                    <a:pt x="7144" y="98660"/>
                    <a:pt x="98660" y="7144"/>
                    <a:pt x="211150" y="7144"/>
                  </a:cubicBezTo>
                  <a:cubicBezTo>
                    <a:pt x="323640" y="7144"/>
                    <a:pt x="415147" y="98660"/>
                    <a:pt x="415147" y="211150"/>
                  </a:cubicBezTo>
                  <a:cubicBezTo>
                    <a:pt x="415147" y="323631"/>
                    <a:pt x="323631" y="415147"/>
                    <a:pt x="211150" y="415147"/>
                  </a:cubicBezTo>
                  <a:close/>
                  <a:moveTo>
                    <a:pt x="211150" y="35719"/>
                  </a:moveTo>
                  <a:cubicBezTo>
                    <a:pt x="114423" y="35719"/>
                    <a:pt x="35719" y="114414"/>
                    <a:pt x="35719" y="211150"/>
                  </a:cubicBezTo>
                  <a:cubicBezTo>
                    <a:pt x="35719" y="307877"/>
                    <a:pt x="114423" y="386572"/>
                    <a:pt x="211150" y="386572"/>
                  </a:cubicBezTo>
                  <a:cubicBezTo>
                    <a:pt x="307877" y="386572"/>
                    <a:pt x="386572" y="307877"/>
                    <a:pt x="386572" y="211150"/>
                  </a:cubicBezTo>
                  <a:cubicBezTo>
                    <a:pt x="386572" y="114414"/>
                    <a:pt x="307877" y="35719"/>
                    <a:pt x="211150" y="3571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34B051-6197-4F35-BFA8-8CDE5EC44445}"/>
                </a:ext>
              </a:extLst>
            </p:cNvPr>
            <p:cNvSpPr/>
            <p:nvPr/>
          </p:nvSpPr>
          <p:spPr>
            <a:xfrm>
              <a:off x="8328152" y="3939217"/>
              <a:ext cx="323850" cy="47625"/>
            </a:xfrm>
            <a:custGeom>
              <a:avLst/>
              <a:gdLst>
                <a:gd name="connsiteX0" fmla="*/ 7144 w 323850"/>
                <a:gd name="connsiteY0" fmla="*/ 7144 h 47625"/>
                <a:gd name="connsiteX1" fmla="*/ 318668 w 323850"/>
                <a:gd name="connsiteY1" fmla="*/ 7144 h 47625"/>
                <a:gd name="connsiteX2" fmla="*/ 318668 w 323850"/>
                <a:gd name="connsiteY2" fmla="*/ 46225 h 47625"/>
                <a:gd name="connsiteX3" fmla="*/ 7144 w 323850"/>
                <a:gd name="connsiteY3" fmla="*/ 462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47625">
                  <a:moveTo>
                    <a:pt x="7144" y="7144"/>
                  </a:moveTo>
                  <a:lnTo>
                    <a:pt x="318668" y="7144"/>
                  </a:lnTo>
                  <a:lnTo>
                    <a:pt x="318668" y="46225"/>
                  </a:lnTo>
                  <a:lnTo>
                    <a:pt x="7144" y="46225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31FF494-1099-428E-ACDC-3B2242B1D315}"/>
                </a:ext>
              </a:extLst>
            </p:cNvPr>
            <p:cNvSpPr/>
            <p:nvPr/>
          </p:nvSpPr>
          <p:spPr>
            <a:xfrm>
              <a:off x="8622579" y="3900308"/>
              <a:ext cx="114300" cy="123825"/>
            </a:xfrm>
            <a:custGeom>
              <a:avLst/>
              <a:gdLst>
                <a:gd name="connsiteX0" fmla="*/ 7144 w 114300"/>
                <a:gd name="connsiteY0" fmla="*/ 7144 h 123825"/>
                <a:gd name="connsiteX1" fmla="*/ 108356 w 114300"/>
                <a:gd name="connsiteY1" fmla="*/ 65599 h 123825"/>
                <a:gd name="connsiteX2" fmla="*/ 7144 w 114300"/>
                <a:gd name="connsiteY2" fmla="*/ 1240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0" h="123825">
                  <a:moveTo>
                    <a:pt x="7144" y="7144"/>
                  </a:moveTo>
                  <a:lnTo>
                    <a:pt x="108356" y="65599"/>
                  </a:lnTo>
                  <a:lnTo>
                    <a:pt x="7144" y="124044"/>
                  </a:ln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E27C576-A17F-4F39-9DB6-104A9B5D46FA}"/>
                </a:ext>
              </a:extLst>
            </p:cNvPr>
            <p:cNvSpPr/>
            <p:nvPr/>
          </p:nvSpPr>
          <p:spPr>
            <a:xfrm>
              <a:off x="7982538" y="3761367"/>
              <a:ext cx="390525" cy="390525"/>
            </a:xfrm>
            <a:custGeom>
              <a:avLst/>
              <a:gdLst>
                <a:gd name="connsiteX0" fmla="*/ 386582 w 390525"/>
                <a:gd name="connsiteY0" fmla="*/ 196863 h 390525"/>
                <a:gd name="connsiteX1" fmla="*/ 196862 w 390525"/>
                <a:gd name="connsiteY1" fmla="*/ 386582 h 390525"/>
                <a:gd name="connsiteX2" fmla="*/ 7143 w 390525"/>
                <a:gd name="connsiteY2" fmla="*/ 196863 h 390525"/>
                <a:gd name="connsiteX3" fmla="*/ 196862 w 390525"/>
                <a:gd name="connsiteY3" fmla="*/ 7144 h 390525"/>
                <a:gd name="connsiteX4" fmla="*/ 386582 w 390525"/>
                <a:gd name="connsiteY4" fmla="*/ 196863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390525">
                  <a:moveTo>
                    <a:pt x="386582" y="196863"/>
                  </a:moveTo>
                  <a:cubicBezTo>
                    <a:pt x="386582" y="301642"/>
                    <a:pt x="301642" y="386582"/>
                    <a:pt x="196862" y="386582"/>
                  </a:cubicBezTo>
                  <a:cubicBezTo>
                    <a:pt x="92083" y="386582"/>
                    <a:pt x="7143" y="301642"/>
                    <a:pt x="7143" y="196863"/>
                  </a:cubicBezTo>
                  <a:cubicBezTo>
                    <a:pt x="7143" y="92084"/>
                    <a:pt x="92083" y="7144"/>
                    <a:pt x="196862" y="7144"/>
                  </a:cubicBezTo>
                  <a:cubicBezTo>
                    <a:pt x="301642" y="7144"/>
                    <a:pt x="386582" y="92084"/>
                    <a:pt x="386582" y="196863"/>
                  </a:cubicBezTo>
                  <a:close/>
                </a:path>
              </a:pathLst>
            </a:custGeom>
            <a:solidFill>
              <a:srgbClr val="FF41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70257E7-8D6E-4933-8055-AB4D196CD665}"/>
                </a:ext>
              </a:extLst>
            </p:cNvPr>
            <p:cNvSpPr/>
            <p:nvPr/>
          </p:nvSpPr>
          <p:spPr>
            <a:xfrm>
              <a:off x="7968259" y="3747089"/>
              <a:ext cx="419100" cy="419100"/>
            </a:xfrm>
            <a:custGeom>
              <a:avLst/>
              <a:gdLst>
                <a:gd name="connsiteX0" fmla="*/ 211141 w 419100"/>
                <a:gd name="connsiteY0" fmla="*/ 415138 h 419100"/>
                <a:gd name="connsiteX1" fmla="*/ 7144 w 419100"/>
                <a:gd name="connsiteY1" fmla="*/ 211141 h 419100"/>
                <a:gd name="connsiteX2" fmla="*/ 211141 w 419100"/>
                <a:gd name="connsiteY2" fmla="*/ 7144 h 419100"/>
                <a:gd name="connsiteX3" fmla="*/ 415147 w 419100"/>
                <a:gd name="connsiteY3" fmla="*/ 211141 h 419100"/>
                <a:gd name="connsiteX4" fmla="*/ 211141 w 419100"/>
                <a:gd name="connsiteY4" fmla="*/ 415138 h 419100"/>
                <a:gd name="connsiteX5" fmla="*/ 211141 w 419100"/>
                <a:gd name="connsiteY5" fmla="*/ 35709 h 419100"/>
                <a:gd name="connsiteX6" fmla="*/ 35719 w 419100"/>
                <a:gd name="connsiteY6" fmla="*/ 211131 h 419100"/>
                <a:gd name="connsiteX7" fmla="*/ 211141 w 419100"/>
                <a:gd name="connsiteY7" fmla="*/ 386553 h 419100"/>
                <a:gd name="connsiteX8" fmla="*/ 386572 w 419100"/>
                <a:gd name="connsiteY8" fmla="*/ 211131 h 419100"/>
                <a:gd name="connsiteX9" fmla="*/ 211141 w 419100"/>
                <a:gd name="connsiteY9" fmla="*/ 35709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100" h="419100">
                  <a:moveTo>
                    <a:pt x="211141" y="415138"/>
                  </a:moveTo>
                  <a:cubicBezTo>
                    <a:pt x="98650" y="415138"/>
                    <a:pt x="7144" y="323621"/>
                    <a:pt x="7144" y="211141"/>
                  </a:cubicBezTo>
                  <a:cubicBezTo>
                    <a:pt x="7144" y="98660"/>
                    <a:pt x="98650" y="7144"/>
                    <a:pt x="211141" y="7144"/>
                  </a:cubicBezTo>
                  <a:cubicBezTo>
                    <a:pt x="323631" y="7144"/>
                    <a:pt x="415147" y="98660"/>
                    <a:pt x="415147" y="211141"/>
                  </a:cubicBezTo>
                  <a:cubicBezTo>
                    <a:pt x="415147" y="323621"/>
                    <a:pt x="323631" y="415138"/>
                    <a:pt x="211141" y="415138"/>
                  </a:cubicBezTo>
                  <a:close/>
                  <a:moveTo>
                    <a:pt x="211141" y="35709"/>
                  </a:moveTo>
                  <a:cubicBezTo>
                    <a:pt x="114415" y="35709"/>
                    <a:pt x="35719" y="114405"/>
                    <a:pt x="35719" y="211131"/>
                  </a:cubicBezTo>
                  <a:cubicBezTo>
                    <a:pt x="35719" y="307858"/>
                    <a:pt x="114415" y="386553"/>
                    <a:pt x="211141" y="386553"/>
                  </a:cubicBezTo>
                  <a:cubicBezTo>
                    <a:pt x="307867" y="386553"/>
                    <a:pt x="386572" y="307858"/>
                    <a:pt x="386572" y="211131"/>
                  </a:cubicBezTo>
                  <a:cubicBezTo>
                    <a:pt x="386572" y="114405"/>
                    <a:pt x="307867" y="35709"/>
                    <a:pt x="211141" y="35709"/>
                  </a:cubicBezTo>
                  <a:close/>
                </a:path>
              </a:pathLst>
            </a:custGeom>
            <a:solidFill>
              <a:srgbClr val="3333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L"/>
            </a:p>
          </p:txBody>
        </p: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B183876D-8E7C-4CF2-AB3E-7D46C2357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1" y="3514675"/>
            <a:ext cx="2436533" cy="1624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D0F5AB0-7B75-4B54-BDFF-2526169A3591}"/>
                  </a:ext>
                </a:extLst>
              </p:cNvPr>
              <p:cNvSpPr/>
              <p:nvPr/>
            </p:nvSpPr>
            <p:spPr>
              <a:xfrm>
                <a:off x="11084004" y="3863970"/>
                <a:ext cx="110799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5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D0F5AB0-7B75-4B54-BDFF-2526169A35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004" y="3863970"/>
                <a:ext cx="1107996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759294F-ADD0-463A-9872-9FD7B2B024F4}"/>
                  </a:ext>
                </a:extLst>
              </p:cNvPr>
              <p:cNvSpPr/>
              <p:nvPr/>
            </p:nvSpPr>
            <p:spPr>
              <a:xfrm>
                <a:off x="9421704" y="3859530"/>
                <a:ext cx="1107996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cap="none" spc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59</m:t>
                      </m:r>
                    </m:oMath>
                  </m:oMathPara>
                </a14:m>
                <a:endPara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B759294F-ADD0-463A-9872-9FD7B2B02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704" y="3859530"/>
                <a:ext cx="110799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ctangle 141">
            <a:extLst>
              <a:ext uri="{FF2B5EF4-FFF2-40B4-BE49-F238E27FC236}">
                <a16:creationId xmlns:a16="http://schemas.microsoft.com/office/drawing/2014/main" id="{C927100E-800F-4E39-8290-27AE4283C78F}"/>
              </a:ext>
            </a:extLst>
          </p:cNvPr>
          <p:cNvSpPr/>
          <p:nvPr/>
        </p:nvSpPr>
        <p:spPr>
          <a:xfrm>
            <a:off x="9442135" y="4837113"/>
            <a:ext cx="10490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B5801BF-6FAC-4E65-91FC-A638A4C2658A}"/>
              </a:ext>
            </a:extLst>
          </p:cNvPr>
          <p:cNvSpPr/>
          <p:nvPr/>
        </p:nvSpPr>
        <p:spPr>
          <a:xfrm>
            <a:off x="11199927" y="4837113"/>
            <a:ext cx="6985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GT</a:t>
            </a:r>
          </a:p>
        </p:txBody>
      </p:sp>
    </p:spTree>
    <p:extLst>
      <p:ext uri="{BB962C8B-B14F-4D97-AF65-F5344CB8AC3E}">
        <p14:creationId xmlns:p14="http://schemas.microsoft.com/office/powerpoint/2010/main" val="2924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1694-617A-4416-81E5-91B324CF0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Current </a:t>
            </a:r>
            <a:r>
              <a:rPr lang="en-US" dirty="0" err="1"/>
              <a:t>SotA</a:t>
            </a:r>
            <a:r>
              <a:rPr lang="en-US" dirty="0"/>
              <a:t> NR-IQA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C7773-4FB2-4830-85F3-3D2313009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Evaluation: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8FFD3E-EE85-4E82-9D56-BC2C260E0635}"/>
              </a:ext>
            </a:extLst>
          </p:cNvPr>
          <p:cNvGrpSpPr/>
          <p:nvPr/>
        </p:nvGrpSpPr>
        <p:grpSpPr>
          <a:xfrm>
            <a:off x="3162170" y="1948710"/>
            <a:ext cx="5637320" cy="4319723"/>
            <a:chOff x="3277340" y="2405111"/>
            <a:chExt cx="5637320" cy="4319723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7851CD2-93A0-41E7-9B11-4FC8E31E5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39" t="32751" r="34046" b="33722"/>
            <a:stretch/>
          </p:blipFill>
          <p:spPr>
            <a:xfrm>
              <a:off x="3277340" y="2405111"/>
              <a:ext cx="5637320" cy="431972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7C19B50-37AE-42B3-9529-F70BD62C7B3E}"/>
                </a:ext>
              </a:extLst>
            </p:cNvPr>
            <p:cNvSpPr/>
            <p:nvPr/>
          </p:nvSpPr>
          <p:spPr>
            <a:xfrm>
              <a:off x="4451412" y="2627790"/>
              <a:ext cx="3609512" cy="159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920112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12908</TotalTime>
  <Words>771</Words>
  <Application>Microsoft Office PowerPoint</Application>
  <PresentationFormat>Widescreen</PresentationFormat>
  <Paragraphs>311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Office Theme</vt:lpstr>
      <vt:lpstr>Zero-Shot No-Reference  Image Quality Assessment</vt:lpstr>
      <vt:lpstr>IQA Motivation – reverse problems</vt:lpstr>
      <vt:lpstr>PowerPoint Presentation</vt:lpstr>
      <vt:lpstr>IQA Motivation – reverse problems</vt:lpstr>
      <vt:lpstr>No-Reference IQA</vt:lpstr>
      <vt:lpstr>No-Reference IQA</vt:lpstr>
      <vt:lpstr>No-Reference IQA</vt:lpstr>
      <vt:lpstr>Current SotA NR-IQA</vt:lpstr>
      <vt:lpstr>Current SotA NR-IQA</vt:lpstr>
      <vt:lpstr>Current SotA NR-IQA</vt:lpstr>
      <vt:lpstr>PowerPoint Presentation</vt:lpstr>
      <vt:lpstr>Disclaimer</vt:lpstr>
      <vt:lpstr>Method overview</vt:lpstr>
      <vt:lpstr>Method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 overview</vt:lpstr>
      <vt:lpstr>Recurrence Histogram – Toy Example</vt:lpstr>
      <vt:lpstr>Recurrence Histogram – Natural Image</vt:lpstr>
      <vt:lpstr>Method overview</vt:lpstr>
      <vt:lpstr>Method overview</vt:lpstr>
      <vt:lpstr>Patch Distribution</vt:lpstr>
      <vt:lpstr>Wasserstein Distance</vt:lpstr>
      <vt:lpstr>Sliced Wasserstein Distance (SWD)</vt:lpstr>
      <vt:lpstr>Sliced Wasserstein Distance (SWD)</vt:lpstr>
      <vt:lpstr>Weight Map that minimizes SWD</vt:lpstr>
      <vt:lpstr>Weight Map that minimizes SWD</vt:lpstr>
      <vt:lpstr>Method overview</vt:lpstr>
      <vt:lpstr>Results</vt:lpstr>
      <vt:lpstr>Results</vt:lpstr>
      <vt:lpstr>Results</vt:lpstr>
      <vt:lpstr>Results</vt:lpstr>
      <vt:lpstr>Results</vt:lpstr>
      <vt:lpstr>Summary</vt:lpstr>
      <vt:lpstr>Future Directions</vt:lpstr>
      <vt:lpstr>Questions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Itai Antebi</dc:creator>
  <cp:lastModifiedBy>Itai Antebi</cp:lastModifiedBy>
  <cp:revision>117</cp:revision>
  <dcterms:created xsi:type="dcterms:W3CDTF">2023-10-30T11:01:29Z</dcterms:created>
  <dcterms:modified xsi:type="dcterms:W3CDTF">2023-11-08T10:11:01Z</dcterms:modified>
</cp:coreProperties>
</file>